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53" r:id="rId2"/>
    <p:sldId id="454" r:id="rId3"/>
    <p:sldId id="455" r:id="rId4"/>
    <p:sldId id="469" r:id="rId5"/>
    <p:sldId id="459" r:id="rId6"/>
    <p:sldId id="462" r:id="rId7"/>
    <p:sldId id="463" r:id="rId8"/>
    <p:sldId id="464" r:id="rId9"/>
    <p:sldId id="465" r:id="rId10"/>
    <p:sldId id="466" r:id="rId11"/>
    <p:sldId id="467" r:id="rId12"/>
    <p:sldId id="471" r:id="rId13"/>
    <p:sldId id="472" r:id="rId14"/>
    <p:sldId id="456" r:id="rId15"/>
    <p:sldId id="457" r:id="rId16"/>
    <p:sldId id="460" r:id="rId17"/>
    <p:sldId id="473" r:id="rId18"/>
    <p:sldId id="474" r:id="rId19"/>
    <p:sldId id="475" r:id="rId20"/>
    <p:sldId id="4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B8AFE0-4E7E-40AC-8D21-415D46B2F394}" v="32" dt="2026-10-11T08:23:56.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94660"/>
  </p:normalViewPr>
  <p:slideViewPr>
    <p:cSldViewPr snapToGrid="0">
      <p:cViewPr varScale="1">
        <p:scale>
          <a:sx n="102" d="100"/>
          <a:sy n="102" d="100"/>
        </p:scale>
        <p:origin x="87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E14D179C-A0F8-4829-B1A5-4AE6318F8A61}"/>
    <pc:docChg chg="undo custSel addSld delSld modSld sldOrd">
      <pc:chgData name="Michael Bloomfield" userId="f70212b848e07b29" providerId="LiveId" clId="{E14D179C-A0F8-4829-B1A5-4AE6318F8A61}" dt="2026-10-11T09:30:57.060" v="1473" actId="6549"/>
      <pc:docMkLst>
        <pc:docMk/>
      </pc:docMkLst>
      <pc:sldChg chg="ord">
        <pc:chgData name="Michael Bloomfield" userId="f70212b848e07b29" providerId="LiveId" clId="{E14D179C-A0F8-4829-B1A5-4AE6318F8A61}" dt="2026-10-11T07:49:59.128" v="479"/>
        <pc:sldMkLst>
          <pc:docMk/>
          <pc:sldMk cId="22990725" sldId="456"/>
        </pc:sldMkLst>
      </pc:sldChg>
      <pc:sldChg chg="modSp mod ord">
        <pc:chgData name="Michael Bloomfield" userId="f70212b848e07b29" providerId="LiveId" clId="{E14D179C-A0F8-4829-B1A5-4AE6318F8A61}" dt="2026-10-11T07:49:59.128" v="479"/>
        <pc:sldMkLst>
          <pc:docMk/>
          <pc:sldMk cId="1360574613" sldId="457"/>
        </pc:sldMkLst>
        <pc:spChg chg="mod">
          <ac:chgData name="Michael Bloomfield" userId="f70212b848e07b29" providerId="LiveId" clId="{E14D179C-A0F8-4829-B1A5-4AE6318F8A61}" dt="2026-10-11T04:19:59.829" v="0" actId="14100"/>
          <ac:spMkLst>
            <pc:docMk/>
            <pc:sldMk cId="1360574613" sldId="457"/>
            <ac:spMk id="2" creationId="{95E45BA3-18E9-877E-259A-ABEA5F47F2F8}"/>
          </ac:spMkLst>
        </pc:spChg>
      </pc:sldChg>
      <pc:sldChg chg="add del ord">
        <pc:chgData name="Michael Bloomfield" userId="f70212b848e07b29" providerId="LiveId" clId="{E14D179C-A0F8-4829-B1A5-4AE6318F8A61}" dt="2026-10-11T07:34:19.068" v="285" actId="47"/>
        <pc:sldMkLst>
          <pc:docMk/>
          <pc:sldMk cId="147941014" sldId="458"/>
        </pc:sldMkLst>
      </pc:sldChg>
      <pc:sldChg chg="modSp add mod">
        <pc:chgData name="Michael Bloomfield" userId="f70212b848e07b29" providerId="LiveId" clId="{E14D179C-A0F8-4829-B1A5-4AE6318F8A61}" dt="2026-10-11T08:09:25.637" v="502" actId="20577"/>
        <pc:sldMkLst>
          <pc:docMk/>
          <pc:sldMk cId="2471351408" sldId="459"/>
        </pc:sldMkLst>
        <pc:spChg chg="mod">
          <ac:chgData name="Michael Bloomfield" userId="f70212b848e07b29" providerId="LiveId" clId="{E14D179C-A0F8-4829-B1A5-4AE6318F8A61}" dt="2026-10-11T07:35:09.391" v="292" actId="6549"/>
          <ac:spMkLst>
            <pc:docMk/>
            <pc:sldMk cId="2471351408" sldId="459"/>
            <ac:spMk id="2" creationId="{3F9F7802-30F9-9854-0E8A-2E07E633E4E9}"/>
          </ac:spMkLst>
        </pc:spChg>
        <pc:spChg chg="mod">
          <ac:chgData name="Michael Bloomfield" userId="f70212b848e07b29" providerId="LiveId" clId="{E14D179C-A0F8-4829-B1A5-4AE6318F8A61}" dt="2026-10-11T08:09:25.637" v="502" actId="20577"/>
          <ac:spMkLst>
            <pc:docMk/>
            <pc:sldMk cId="2471351408" sldId="459"/>
            <ac:spMk id="3" creationId="{E22568F6-D0B4-1E5A-BD0A-A7D079110DEC}"/>
          </ac:spMkLst>
        </pc:spChg>
      </pc:sldChg>
      <pc:sldChg chg="modSp add mod ord">
        <pc:chgData name="Michael Bloomfield" userId="f70212b848e07b29" providerId="LiveId" clId="{E14D179C-A0F8-4829-B1A5-4AE6318F8A61}" dt="2026-10-11T09:30:57.060" v="1473" actId="6549"/>
        <pc:sldMkLst>
          <pc:docMk/>
          <pc:sldMk cId="777003032" sldId="460"/>
        </pc:sldMkLst>
        <pc:spChg chg="mod">
          <ac:chgData name="Michael Bloomfield" userId="f70212b848e07b29" providerId="LiveId" clId="{E14D179C-A0F8-4829-B1A5-4AE6318F8A61}" dt="2026-10-11T09:30:53.986" v="1472" actId="20577"/>
          <ac:spMkLst>
            <pc:docMk/>
            <pc:sldMk cId="777003032" sldId="460"/>
            <ac:spMk id="2" creationId="{31CED4AA-6CEE-0074-FD0D-545F89397AEF}"/>
          </ac:spMkLst>
        </pc:spChg>
        <pc:spChg chg="mod">
          <ac:chgData name="Michael Bloomfield" userId="f70212b848e07b29" providerId="LiveId" clId="{E14D179C-A0F8-4829-B1A5-4AE6318F8A61}" dt="2026-10-11T09:30:57.060" v="1473" actId="6549"/>
          <ac:spMkLst>
            <pc:docMk/>
            <pc:sldMk cId="777003032" sldId="460"/>
            <ac:spMk id="3" creationId="{926542EE-AEF2-3C50-3432-DEB86F4655AA}"/>
          </ac:spMkLst>
        </pc:spChg>
      </pc:sldChg>
      <pc:sldChg chg="add">
        <pc:chgData name="Michael Bloomfield" userId="f70212b848e07b29" providerId="LiveId" clId="{E14D179C-A0F8-4829-B1A5-4AE6318F8A61}" dt="2026-10-11T07:28:53.617" v="224" actId="2890"/>
        <pc:sldMkLst>
          <pc:docMk/>
          <pc:sldMk cId="3060547801" sldId="461"/>
        </pc:sldMkLst>
      </pc:sldChg>
      <pc:sldChg chg="modSp add mod">
        <pc:chgData name="Michael Bloomfield" userId="f70212b848e07b29" providerId="LiveId" clId="{E14D179C-A0F8-4829-B1A5-4AE6318F8A61}" dt="2026-10-11T08:09:06.782" v="501" actId="20577"/>
        <pc:sldMkLst>
          <pc:docMk/>
          <pc:sldMk cId="2944291206" sldId="462"/>
        </pc:sldMkLst>
        <pc:spChg chg="mod">
          <ac:chgData name="Michael Bloomfield" userId="f70212b848e07b29" providerId="LiveId" clId="{E14D179C-A0F8-4829-B1A5-4AE6318F8A61}" dt="2026-10-11T07:37:25.119" v="301" actId="6549"/>
          <ac:spMkLst>
            <pc:docMk/>
            <pc:sldMk cId="2944291206" sldId="462"/>
            <ac:spMk id="2" creationId="{82A2D25C-1D4C-D79D-AF47-CC3E75DF817E}"/>
          </ac:spMkLst>
        </pc:spChg>
        <pc:spChg chg="mod">
          <ac:chgData name="Michael Bloomfield" userId="f70212b848e07b29" providerId="LiveId" clId="{E14D179C-A0F8-4829-B1A5-4AE6318F8A61}" dt="2026-10-11T08:09:06.782" v="501" actId="20577"/>
          <ac:spMkLst>
            <pc:docMk/>
            <pc:sldMk cId="2944291206" sldId="462"/>
            <ac:spMk id="3" creationId="{2C024085-3626-6884-0949-E014521564FB}"/>
          </ac:spMkLst>
        </pc:spChg>
      </pc:sldChg>
      <pc:sldChg chg="modSp add mod">
        <pc:chgData name="Michael Bloomfield" userId="f70212b848e07b29" providerId="LiveId" clId="{E14D179C-A0F8-4829-B1A5-4AE6318F8A61}" dt="2026-10-11T08:08:40.853" v="499" actId="20577"/>
        <pc:sldMkLst>
          <pc:docMk/>
          <pc:sldMk cId="430298354" sldId="463"/>
        </pc:sldMkLst>
        <pc:spChg chg="mod">
          <ac:chgData name="Michael Bloomfield" userId="f70212b848e07b29" providerId="LiveId" clId="{E14D179C-A0F8-4829-B1A5-4AE6318F8A61}" dt="2026-10-11T07:38:58.430" v="332" actId="20577"/>
          <ac:spMkLst>
            <pc:docMk/>
            <pc:sldMk cId="430298354" sldId="463"/>
            <ac:spMk id="2" creationId="{1892B01D-2B0A-AA95-D565-97309457B718}"/>
          </ac:spMkLst>
        </pc:spChg>
        <pc:spChg chg="mod">
          <ac:chgData name="Michael Bloomfield" userId="f70212b848e07b29" providerId="LiveId" clId="{E14D179C-A0F8-4829-B1A5-4AE6318F8A61}" dt="2026-10-11T08:08:40.853" v="499" actId="20577"/>
          <ac:spMkLst>
            <pc:docMk/>
            <pc:sldMk cId="430298354" sldId="463"/>
            <ac:spMk id="3" creationId="{D9A5D25D-0AA6-9192-D618-863DBCE36828}"/>
          </ac:spMkLst>
        </pc:spChg>
      </pc:sldChg>
      <pc:sldChg chg="modSp add mod">
        <pc:chgData name="Michael Bloomfield" userId="f70212b848e07b29" providerId="LiveId" clId="{E14D179C-A0F8-4829-B1A5-4AE6318F8A61}" dt="2026-10-11T08:08:20.517" v="498" actId="20577"/>
        <pc:sldMkLst>
          <pc:docMk/>
          <pc:sldMk cId="1312840376" sldId="464"/>
        </pc:sldMkLst>
        <pc:spChg chg="mod">
          <ac:chgData name="Michael Bloomfield" userId="f70212b848e07b29" providerId="LiveId" clId="{E14D179C-A0F8-4829-B1A5-4AE6318F8A61}" dt="2026-10-11T07:41:39.310" v="349" actId="6549"/>
          <ac:spMkLst>
            <pc:docMk/>
            <pc:sldMk cId="1312840376" sldId="464"/>
            <ac:spMk id="2" creationId="{FEC77AC7-E783-A894-0199-C5E27D25721E}"/>
          </ac:spMkLst>
        </pc:spChg>
        <pc:spChg chg="mod">
          <ac:chgData name="Michael Bloomfield" userId="f70212b848e07b29" providerId="LiveId" clId="{E14D179C-A0F8-4829-B1A5-4AE6318F8A61}" dt="2026-10-11T08:08:20.517" v="498" actId="20577"/>
          <ac:spMkLst>
            <pc:docMk/>
            <pc:sldMk cId="1312840376" sldId="464"/>
            <ac:spMk id="3" creationId="{AB851CA5-EF71-8E7A-F1A0-370EC56B07F7}"/>
          </ac:spMkLst>
        </pc:spChg>
      </pc:sldChg>
      <pc:sldChg chg="modSp add mod">
        <pc:chgData name="Michael Bloomfield" userId="f70212b848e07b29" providerId="LiveId" clId="{E14D179C-A0F8-4829-B1A5-4AE6318F8A61}" dt="2026-10-11T08:08:05.399" v="497" actId="6549"/>
        <pc:sldMkLst>
          <pc:docMk/>
          <pc:sldMk cId="4043037451" sldId="465"/>
        </pc:sldMkLst>
        <pc:spChg chg="mod">
          <ac:chgData name="Michael Bloomfield" userId="f70212b848e07b29" providerId="LiveId" clId="{E14D179C-A0F8-4829-B1A5-4AE6318F8A61}" dt="2026-10-11T07:41:52.065" v="351" actId="27636"/>
          <ac:spMkLst>
            <pc:docMk/>
            <pc:sldMk cId="4043037451" sldId="465"/>
            <ac:spMk id="2" creationId="{755E0910-7C23-412B-645C-9F4BA7EAE5E5}"/>
          </ac:spMkLst>
        </pc:spChg>
        <pc:spChg chg="mod">
          <ac:chgData name="Michael Bloomfield" userId="f70212b848e07b29" providerId="LiveId" clId="{E14D179C-A0F8-4829-B1A5-4AE6318F8A61}" dt="2026-10-11T08:08:05.399" v="497" actId="6549"/>
          <ac:spMkLst>
            <pc:docMk/>
            <pc:sldMk cId="4043037451" sldId="465"/>
            <ac:spMk id="3" creationId="{9CA37AF8-CDD7-5DBD-DE30-69FF649DA8E2}"/>
          </ac:spMkLst>
        </pc:spChg>
      </pc:sldChg>
      <pc:sldChg chg="modSp add mod">
        <pc:chgData name="Michael Bloomfield" userId="f70212b848e07b29" providerId="LiveId" clId="{E14D179C-A0F8-4829-B1A5-4AE6318F8A61}" dt="2026-10-11T08:07:36.612" v="496" actId="27636"/>
        <pc:sldMkLst>
          <pc:docMk/>
          <pc:sldMk cId="757514110" sldId="466"/>
        </pc:sldMkLst>
        <pc:spChg chg="mod">
          <ac:chgData name="Michael Bloomfield" userId="f70212b848e07b29" providerId="LiveId" clId="{E14D179C-A0F8-4829-B1A5-4AE6318F8A61}" dt="2026-10-11T07:43:24.499" v="383" actId="27636"/>
          <ac:spMkLst>
            <pc:docMk/>
            <pc:sldMk cId="757514110" sldId="466"/>
            <ac:spMk id="2" creationId="{FAFE4123-5BEF-A4EA-CC59-D96DE94C604D}"/>
          </ac:spMkLst>
        </pc:spChg>
        <pc:spChg chg="mod">
          <ac:chgData name="Michael Bloomfield" userId="f70212b848e07b29" providerId="LiveId" clId="{E14D179C-A0F8-4829-B1A5-4AE6318F8A61}" dt="2026-10-11T08:07:36.612" v="496" actId="27636"/>
          <ac:spMkLst>
            <pc:docMk/>
            <pc:sldMk cId="757514110" sldId="466"/>
            <ac:spMk id="3" creationId="{CE4C10A2-8956-E886-A77B-88E3161569A9}"/>
          </ac:spMkLst>
        </pc:spChg>
      </pc:sldChg>
      <pc:sldChg chg="modSp add mod">
        <pc:chgData name="Michael Bloomfield" userId="f70212b848e07b29" providerId="LiveId" clId="{E14D179C-A0F8-4829-B1A5-4AE6318F8A61}" dt="2026-10-11T08:07:28.900" v="494" actId="20577"/>
        <pc:sldMkLst>
          <pc:docMk/>
          <pc:sldMk cId="1419671192" sldId="467"/>
        </pc:sldMkLst>
        <pc:spChg chg="mod">
          <ac:chgData name="Michael Bloomfield" userId="f70212b848e07b29" providerId="LiveId" clId="{E14D179C-A0F8-4829-B1A5-4AE6318F8A61}" dt="2026-10-11T07:45:42.645" v="403" actId="20577"/>
          <ac:spMkLst>
            <pc:docMk/>
            <pc:sldMk cId="1419671192" sldId="467"/>
            <ac:spMk id="2" creationId="{AF7D0177-5CC4-6864-0689-B3090624FC70}"/>
          </ac:spMkLst>
        </pc:spChg>
        <pc:spChg chg="mod">
          <ac:chgData name="Michael Bloomfield" userId="f70212b848e07b29" providerId="LiveId" clId="{E14D179C-A0F8-4829-B1A5-4AE6318F8A61}" dt="2026-10-11T08:07:28.900" v="494" actId="20577"/>
          <ac:spMkLst>
            <pc:docMk/>
            <pc:sldMk cId="1419671192" sldId="467"/>
            <ac:spMk id="3" creationId="{58E295FA-167F-AD0C-E290-4E404C5CBB42}"/>
          </ac:spMkLst>
        </pc:spChg>
      </pc:sldChg>
      <pc:sldChg chg="add del">
        <pc:chgData name="Michael Bloomfield" userId="f70212b848e07b29" providerId="LiveId" clId="{E14D179C-A0F8-4829-B1A5-4AE6318F8A61}" dt="2026-10-11T07:45:49.750" v="404" actId="47"/>
        <pc:sldMkLst>
          <pc:docMk/>
          <pc:sldMk cId="2267115717" sldId="468"/>
        </pc:sldMkLst>
      </pc:sldChg>
      <pc:sldChg chg="modSp add mod ord">
        <pc:chgData name="Michael Bloomfield" userId="f70212b848e07b29" providerId="LiveId" clId="{E14D179C-A0F8-4829-B1A5-4AE6318F8A61}" dt="2026-10-11T07:33:33.822" v="284" actId="20577"/>
        <pc:sldMkLst>
          <pc:docMk/>
          <pc:sldMk cId="2442990867" sldId="469"/>
        </pc:sldMkLst>
        <pc:spChg chg="mod">
          <ac:chgData name="Michael Bloomfield" userId="f70212b848e07b29" providerId="LiveId" clId="{E14D179C-A0F8-4829-B1A5-4AE6318F8A61}" dt="2026-10-11T07:33:33.822" v="284" actId="20577"/>
          <ac:spMkLst>
            <pc:docMk/>
            <pc:sldMk cId="2442990867" sldId="469"/>
            <ac:spMk id="2" creationId="{E10D04C1-E719-5C4C-BEDC-A448B8274A82}"/>
          </ac:spMkLst>
        </pc:spChg>
      </pc:sldChg>
      <pc:sldChg chg="modSp add del mod">
        <pc:chgData name="Michael Bloomfield" userId="f70212b848e07b29" providerId="LiveId" clId="{E14D179C-A0F8-4829-B1A5-4AE6318F8A61}" dt="2026-10-11T07:47:31.945" v="444" actId="47"/>
        <pc:sldMkLst>
          <pc:docMk/>
          <pc:sldMk cId="3358975671" sldId="470"/>
        </pc:sldMkLst>
        <pc:spChg chg="mod">
          <ac:chgData name="Michael Bloomfield" userId="f70212b848e07b29" providerId="LiveId" clId="{E14D179C-A0F8-4829-B1A5-4AE6318F8A61}" dt="2026-10-11T07:46:38.709" v="438" actId="20577"/>
          <ac:spMkLst>
            <pc:docMk/>
            <pc:sldMk cId="3358975671" sldId="470"/>
            <ac:spMk id="2" creationId="{726DD92C-6893-79CE-62E4-A6421164EFE7}"/>
          </ac:spMkLst>
        </pc:spChg>
        <pc:spChg chg="mod">
          <ac:chgData name="Michael Bloomfield" userId="f70212b848e07b29" providerId="LiveId" clId="{E14D179C-A0F8-4829-B1A5-4AE6318F8A61}" dt="2026-10-11T07:46:29.222" v="414" actId="5793"/>
          <ac:spMkLst>
            <pc:docMk/>
            <pc:sldMk cId="3358975671" sldId="470"/>
            <ac:spMk id="3" creationId="{ED9DD0FE-BA3C-90F7-6518-285F30EF6FC9}"/>
          </ac:spMkLst>
        </pc:spChg>
      </pc:sldChg>
      <pc:sldChg chg="modSp add mod">
        <pc:chgData name="Michael Bloomfield" userId="f70212b848e07b29" providerId="LiveId" clId="{E14D179C-A0F8-4829-B1A5-4AE6318F8A61}" dt="2026-10-11T08:07:12.862" v="492" actId="27636"/>
        <pc:sldMkLst>
          <pc:docMk/>
          <pc:sldMk cId="788845627" sldId="471"/>
        </pc:sldMkLst>
        <pc:spChg chg="mod">
          <ac:chgData name="Michael Bloomfield" userId="f70212b848e07b29" providerId="LiveId" clId="{E14D179C-A0F8-4829-B1A5-4AE6318F8A61}" dt="2026-10-11T08:07:12.862" v="492" actId="27636"/>
          <ac:spMkLst>
            <pc:docMk/>
            <pc:sldMk cId="788845627" sldId="471"/>
            <ac:spMk id="3" creationId="{59B35F8E-A097-A082-783E-204D5BABC4CF}"/>
          </ac:spMkLst>
        </pc:spChg>
      </pc:sldChg>
      <pc:sldChg chg="modSp add mod">
        <pc:chgData name="Michael Bloomfield" userId="f70212b848e07b29" providerId="LiveId" clId="{E14D179C-A0F8-4829-B1A5-4AE6318F8A61}" dt="2026-10-11T08:06:33.327" v="490" actId="27636"/>
        <pc:sldMkLst>
          <pc:docMk/>
          <pc:sldMk cId="3816667114" sldId="472"/>
        </pc:sldMkLst>
        <pc:spChg chg="mod">
          <ac:chgData name="Michael Bloomfield" userId="f70212b848e07b29" providerId="LiveId" clId="{E14D179C-A0F8-4829-B1A5-4AE6318F8A61}" dt="2026-10-11T07:49:19.093" v="477" actId="20577"/>
          <ac:spMkLst>
            <pc:docMk/>
            <pc:sldMk cId="3816667114" sldId="472"/>
            <ac:spMk id="2" creationId="{7785D50C-BE5F-EFA2-11A0-03E93A86888F}"/>
          </ac:spMkLst>
        </pc:spChg>
        <pc:spChg chg="mod">
          <ac:chgData name="Michael Bloomfield" userId="f70212b848e07b29" providerId="LiveId" clId="{E14D179C-A0F8-4829-B1A5-4AE6318F8A61}" dt="2026-10-11T08:06:33.327" v="490" actId="27636"/>
          <ac:spMkLst>
            <pc:docMk/>
            <pc:sldMk cId="3816667114" sldId="472"/>
            <ac:spMk id="3" creationId="{599BE15F-30E3-C3D6-A932-12F1F92699EB}"/>
          </ac:spMkLst>
        </pc:spChg>
      </pc:sldChg>
      <pc:sldChg chg="modSp add mod ord">
        <pc:chgData name="Michael Bloomfield" userId="f70212b848e07b29" providerId="LiveId" clId="{E14D179C-A0F8-4829-B1A5-4AE6318F8A61}" dt="2026-10-11T08:23:17.698" v="1006" actId="20577"/>
        <pc:sldMkLst>
          <pc:docMk/>
          <pc:sldMk cId="306557304" sldId="473"/>
        </pc:sldMkLst>
        <pc:spChg chg="mod">
          <ac:chgData name="Michael Bloomfield" userId="f70212b848e07b29" providerId="LiveId" clId="{E14D179C-A0F8-4829-B1A5-4AE6318F8A61}" dt="2026-10-11T08:11:37.066" v="590" actId="20577"/>
          <ac:spMkLst>
            <pc:docMk/>
            <pc:sldMk cId="306557304" sldId="473"/>
            <ac:spMk id="2" creationId="{865AECEB-86B4-AF7A-DFE2-5E5C54671B84}"/>
          </ac:spMkLst>
        </pc:spChg>
        <pc:spChg chg="mod">
          <ac:chgData name="Michael Bloomfield" userId="f70212b848e07b29" providerId="LiveId" clId="{E14D179C-A0F8-4829-B1A5-4AE6318F8A61}" dt="2026-10-11T08:23:17.698" v="1006" actId="20577"/>
          <ac:spMkLst>
            <pc:docMk/>
            <pc:sldMk cId="306557304" sldId="473"/>
            <ac:spMk id="3" creationId="{1F74BA16-B41C-CCD2-1E90-1DE5E283710A}"/>
          </ac:spMkLst>
        </pc:spChg>
      </pc:sldChg>
      <pc:sldChg chg="modSp add mod ord">
        <pc:chgData name="Michael Bloomfield" userId="f70212b848e07b29" providerId="LiveId" clId="{E14D179C-A0F8-4829-B1A5-4AE6318F8A61}" dt="2026-10-11T09:30:16.459" v="1464"/>
        <pc:sldMkLst>
          <pc:docMk/>
          <pc:sldMk cId="937568272" sldId="474"/>
        </pc:sldMkLst>
        <pc:spChg chg="mod">
          <ac:chgData name="Michael Bloomfield" userId="f70212b848e07b29" providerId="LiveId" clId="{E14D179C-A0F8-4829-B1A5-4AE6318F8A61}" dt="2026-10-11T08:32:52.680" v="1045" actId="20577"/>
          <ac:spMkLst>
            <pc:docMk/>
            <pc:sldMk cId="937568272" sldId="474"/>
            <ac:spMk id="2" creationId="{70A481A1-D276-9867-44D9-2439467E7D17}"/>
          </ac:spMkLst>
        </pc:spChg>
        <pc:spChg chg="mod">
          <ac:chgData name="Michael Bloomfield" userId="f70212b848e07b29" providerId="LiveId" clId="{E14D179C-A0F8-4829-B1A5-4AE6318F8A61}" dt="2026-10-11T08:32:22.520" v="1022" actId="20577"/>
          <ac:spMkLst>
            <pc:docMk/>
            <pc:sldMk cId="937568272" sldId="474"/>
            <ac:spMk id="3" creationId="{8706CCCF-8FB0-1790-E849-4DAFC7C23AC3}"/>
          </ac:spMkLst>
        </pc:spChg>
      </pc:sldChg>
      <pc:sldChg chg="modSp add mod">
        <pc:chgData name="Michael Bloomfield" userId="f70212b848e07b29" providerId="LiveId" clId="{E14D179C-A0F8-4829-B1A5-4AE6318F8A61}" dt="2026-10-11T09:30:11.180" v="1462" actId="20577"/>
        <pc:sldMkLst>
          <pc:docMk/>
          <pc:sldMk cId="2786633617" sldId="475"/>
        </pc:sldMkLst>
        <pc:spChg chg="mod">
          <ac:chgData name="Michael Bloomfield" userId="f70212b848e07b29" providerId="LiveId" clId="{E14D179C-A0F8-4829-B1A5-4AE6318F8A61}" dt="2026-10-11T09:24:03.404" v="1055" actId="20577"/>
          <ac:spMkLst>
            <pc:docMk/>
            <pc:sldMk cId="2786633617" sldId="475"/>
            <ac:spMk id="2" creationId="{86C00F4B-5291-DE6C-E626-72206FE2FF6B}"/>
          </ac:spMkLst>
        </pc:spChg>
        <pc:spChg chg="mod">
          <ac:chgData name="Michael Bloomfield" userId="f70212b848e07b29" providerId="LiveId" clId="{E14D179C-A0F8-4829-B1A5-4AE6318F8A61}" dt="2026-10-11T09:30:11.180" v="1462" actId="20577"/>
          <ac:spMkLst>
            <pc:docMk/>
            <pc:sldMk cId="2786633617" sldId="475"/>
            <ac:spMk id="3" creationId="{C7FE4E19-7867-B07C-8B67-3C9D04E460F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DF420C-3003-490C-8EDE-E0F2E22678D7}"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117DB-CC13-4903-878F-A48403442A02}" type="slidenum">
              <a:rPr lang="en-US" smtClean="0"/>
              <a:t>‹#›</a:t>
            </a:fld>
            <a:endParaRPr lang="en-US"/>
          </a:p>
        </p:txBody>
      </p:sp>
    </p:spTree>
    <p:extLst>
      <p:ext uri="{BB962C8B-B14F-4D97-AF65-F5344CB8AC3E}">
        <p14:creationId xmlns:p14="http://schemas.microsoft.com/office/powerpoint/2010/main" val="2732000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Jesus quotes this exact line from the cross (Matthew 27:46; Mark 15:34). </a:t>
            </a:r>
            <a:endParaRPr lang="en-US" dirty="0"/>
          </a:p>
        </p:txBody>
      </p:sp>
      <p:sp>
        <p:nvSpPr>
          <p:cNvPr id="4" name="Slide Number Placeholder 3"/>
          <p:cNvSpPr>
            <a:spLocks noGrp="1"/>
          </p:cNvSpPr>
          <p:nvPr>
            <p:ph type="sldNum" sz="quarter" idx="5"/>
          </p:nvPr>
        </p:nvSpPr>
        <p:spPr/>
        <p:txBody>
          <a:bodyPr/>
          <a:lstStyle/>
          <a:p>
            <a:fld id="{E07117DB-CC13-4903-878F-A48403442A02}" type="slidenum">
              <a:rPr lang="en-US" smtClean="0"/>
              <a:t>5</a:t>
            </a:fld>
            <a:endParaRPr lang="en-US"/>
          </a:p>
        </p:txBody>
      </p:sp>
    </p:spTree>
    <p:extLst>
      <p:ext uri="{BB962C8B-B14F-4D97-AF65-F5344CB8AC3E}">
        <p14:creationId xmlns:p14="http://schemas.microsoft.com/office/powerpoint/2010/main" val="4287578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Crowds, religious leaders, and even the criminals crucified with Jesus mocked Him, shook their heads, and taunted Him to come down from the cross if God truly delighted in Him (Matthew 27:39–44; Mark 15:29–32; Luke 23:35–39). The wording of the mockery in Matthew 27:43 closely echoes verse 8.</a:t>
            </a:r>
            <a:endParaRPr lang="en-US" dirty="0"/>
          </a:p>
        </p:txBody>
      </p:sp>
      <p:sp>
        <p:nvSpPr>
          <p:cNvPr id="4" name="Slide Number Placeholder 3"/>
          <p:cNvSpPr>
            <a:spLocks noGrp="1"/>
          </p:cNvSpPr>
          <p:nvPr>
            <p:ph type="sldNum" sz="quarter" idx="5"/>
          </p:nvPr>
        </p:nvSpPr>
        <p:spPr/>
        <p:txBody>
          <a:bodyPr/>
          <a:lstStyle/>
          <a:p>
            <a:fld id="{E07117DB-CC13-4903-878F-A48403442A02}" type="slidenum">
              <a:rPr lang="en-US" smtClean="0"/>
              <a:t>6</a:t>
            </a:fld>
            <a:endParaRPr lang="en-US"/>
          </a:p>
        </p:txBody>
      </p:sp>
    </p:spTree>
    <p:extLst>
      <p:ext uri="{BB962C8B-B14F-4D97-AF65-F5344CB8AC3E}">
        <p14:creationId xmlns:p14="http://schemas.microsoft.com/office/powerpoint/2010/main" val="1202306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These describe the physiological effects of crucifixion—dislocated joints from the hanging position, extreme dehydration and thirst (Jesus said “I thirst” — John 19:28), circulatory collapse, and exposure. His body was visible and stared at; the soldiers did not break His legs because He was already dead (John 19:33), allowing “all his bones” to remain intact.</a:t>
            </a:r>
            <a:endParaRPr lang="en-US" dirty="0"/>
          </a:p>
        </p:txBody>
      </p:sp>
      <p:sp>
        <p:nvSpPr>
          <p:cNvPr id="4" name="Slide Number Placeholder 3"/>
          <p:cNvSpPr>
            <a:spLocks noGrp="1"/>
          </p:cNvSpPr>
          <p:nvPr>
            <p:ph type="sldNum" sz="quarter" idx="5"/>
          </p:nvPr>
        </p:nvSpPr>
        <p:spPr/>
        <p:txBody>
          <a:bodyPr/>
          <a:lstStyle/>
          <a:p>
            <a:fld id="{E07117DB-CC13-4903-878F-A48403442A02}" type="slidenum">
              <a:rPr lang="en-US" smtClean="0"/>
              <a:t>7</a:t>
            </a:fld>
            <a:endParaRPr lang="en-US"/>
          </a:p>
        </p:txBody>
      </p:sp>
    </p:spTree>
    <p:extLst>
      <p:ext uri="{BB962C8B-B14F-4D97-AF65-F5344CB8AC3E}">
        <p14:creationId xmlns:p14="http://schemas.microsoft.com/office/powerpoint/2010/main" val="3986479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Matthew 27:35; Mark 15:24; Luke 23:34; John 19:23–24</a:t>
            </a:r>
            <a:endParaRPr lang="en-US" dirty="0"/>
          </a:p>
        </p:txBody>
      </p:sp>
      <p:sp>
        <p:nvSpPr>
          <p:cNvPr id="4" name="Slide Number Placeholder 3"/>
          <p:cNvSpPr>
            <a:spLocks noGrp="1"/>
          </p:cNvSpPr>
          <p:nvPr>
            <p:ph type="sldNum" sz="quarter" idx="5"/>
          </p:nvPr>
        </p:nvSpPr>
        <p:spPr/>
        <p:txBody>
          <a:bodyPr/>
          <a:lstStyle/>
          <a:p>
            <a:fld id="{E07117DB-CC13-4903-878F-A48403442A02}" type="slidenum">
              <a:rPr lang="en-US" smtClean="0"/>
              <a:t>9</a:t>
            </a:fld>
            <a:endParaRPr lang="en-US"/>
          </a:p>
        </p:txBody>
      </p:sp>
    </p:spTree>
    <p:extLst>
      <p:ext uri="{BB962C8B-B14F-4D97-AF65-F5344CB8AC3E}">
        <p14:creationId xmlns:p14="http://schemas.microsoft.com/office/powerpoint/2010/main" val="336558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BD5B7-D8D9-E0B0-A361-C2EAA0DF55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2FAF21-8C2E-F426-24F9-AA264D8652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03264A-7A97-703B-E844-DD12F0FC44AC}"/>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E1EB58A0-1059-0F9C-A232-E2D6D6340E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938B1-DC54-6C61-BCAC-7FDC0EB3892A}"/>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1961847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E56A-6FEC-EF54-2E3A-2315EE171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B01BAD-8CC8-C575-4A08-EDE03B0FD8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F3947-AB55-C3CE-CBB1-26EF268E27B2}"/>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86F8EA1A-DFD5-C23C-9EE7-53D000EFD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914B3E-E10A-8B0E-93BC-90F913FB0C4E}"/>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210457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4B2D-051B-85EB-8FD0-ABBF90A41A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B0F502-1497-48E8-B89F-9414D55EA8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AEFFD-932E-9C0A-36CD-51F772F0A64B}"/>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FA2A433E-B398-10E0-B156-22C9570A25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CBF94E-1704-46FF-6B37-BAA4040EB4D0}"/>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4038774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440A-3052-EADF-DFA8-B80E9C80B3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B743B0-F3DA-6CF5-9D28-0DBCBE1B74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A5C19F-5898-E141-4364-90428CAC51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D201C4-C4DE-42AC-910B-0AF9B195EEEF}"/>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6" name="Footer Placeholder 5">
            <a:extLst>
              <a:ext uri="{FF2B5EF4-FFF2-40B4-BE49-F238E27FC236}">
                <a16:creationId xmlns:a16="http://schemas.microsoft.com/office/drawing/2014/main" id="{35462AC7-1200-D5E1-F43A-658A41B854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9D96C0-B1FC-C162-1CA4-605C8F34A7C9}"/>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354302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2558E-0782-8A06-2E84-67EB08298A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BF1AB3-C4F9-6081-2491-050065353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E7E6CB-67BF-3A9F-9A23-184815C18D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1220A9-E01C-D626-E5DC-8888A096B6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886DD8-D1D4-D6A2-1422-9A2303D95D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6C53D0-3F30-EE55-3B49-116385C37B2F}"/>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8" name="Footer Placeholder 7">
            <a:extLst>
              <a:ext uri="{FF2B5EF4-FFF2-40B4-BE49-F238E27FC236}">
                <a16:creationId xmlns:a16="http://schemas.microsoft.com/office/drawing/2014/main" id="{7306A825-42DF-852F-4E9A-2BC28B6F72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23857F-D7DF-10B4-DDFD-963E16D944B2}"/>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173404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24CAD-9190-9E1C-D8AD-4AFD8385B5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E1FBA3-0DB1-1AF5-D0BA-8D7FBA96FF53}"/>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4" name="Footer Placeholder 3">
            <a:extLst>
              <a:ext uri="{FF2B5EF4-FFF2-40B4-BE49-F238E27FC236}">
                <a16:creationId xmlns:a16="http://schemas.microsoft.com/office/drawing/2014/main" id="{2EAC700A-2336-92AE-9630-02E933EAD3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EA264-104D-0DF0-9B4F-8FDA38334AEB}"/>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1399140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927A22-C16E-322D-292F-1AD460A21E9E}"/>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3" name="Footer Placeholder 2">
            <a:extLst>
              <a:ext uri="{FF2B5EF4-FFF2-40B4-BE49-F238E27FC236}">
                <a16:creationId xmlns:a16="http://schemas.microsoft.com/office/drawing/2014/main" id="{FF6602AB-68F3-34C3-C6BC-2F9073AAA4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108618-BF5F-1048-C54D-54298AEA727E}"/>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54367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E5FC-9400-00B7-2E16-C704C1BBC6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99C856-522A-1C09-395B-F0A74DAEBC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81A555-957A-5C93-D48E-509D8E3E9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45632C-0623-19FE-A310-440744C22D78}"/>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6" name="Footer Placeholder 5">
            <a:extLst>
              <a:ext uri="{FF2B5EF4-FFF2-40B4-BE49-F238E27FC236}">
                <a16:creationId xmlns:a16="http://schemas.microsoft.com/office/drawing/2014/main" id="{43B8AD56-244C-5A72-ADE5-1FB468EEEF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75CA6A-B1DE-5EA7-2D32-B128F2D8C378}"/>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21930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11CE1-E3FD-7C94-D351-54EE2AAACD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098EB7-8A0A-7726-930C-3A302B261AE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EF71B7-51C6-BF69-C3CA-6C24EA1B8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261060-EF25-3477-84F6-326FFD96D432}"/>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6" name="Footer Placeholder 5">
            <a:extLst>
              <a:ext uri="{FF2B5EF4-FFF2-40B4-BE49-F238E27FC236}">
                <a16:creationId xmlns:a16="http://schemas.microsoft.com/office/drawing/2014/main" id="{027B1497-FF10-E35F-4DA3-508B6729AD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34AF2-E227-AD9D-BB8D-E8D6BCCD8A66}"/>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5029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3E721-9178-2D69-10BD-B218627DD2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DFAF33-8065-7276-1F6B-13D95CEA5D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664A-CEAF-53AD-118E-53B1DC97FA2A}"/>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FC74CEB7-632D-2669-BE97-5662476FE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F8AE5-FDC3-917F-3F2A-1EEB0CE36DD8}"/>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253513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97AF5-402F-FFD7-02C7-7D3C5CFA40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753D7D-249E-5E1D-7191-6A8C3FDEEE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CE7D21-F78B-0329-EF4E-A10725CC4AE4}"/>
              </a:ext>
            </a:extLst>
          </p:cNvPr>
          <p:cNvSpPr>
            <a:spLocks noGrp="1"/>
          </p:cNvSpPr>
          <p:nvPr>
            <p:ph type="dt" sz="half" idx="10"/>
          </p:nvPr>
        </p:nvSpPr>
        <p:spPr/>
        <p:txBody>
          <a:body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9E5B8694-AED8-837E-758D-BD7D16E569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5E463-2D19-F246-08B9-26C35A3BA092}"/>
              </a:ext>
            </a:extLst>
          </p:cNvPr>
          <p:cNvSpPr>
            <a:spLocks noGrp="1"/>
          </p:cNvSpPr>
          <p:nvPr>
            <p:ph type="sldNum" sz="quarter" idx="12"/>
          </p:nvPr>
        </p:nvSpPr>
        <p:spPr/>
        <p:txBody>
          <a:bodyPr/>
          <a:lstStyle/>
          <a:p>
            <a:fld id="{8FBBF641-C4F7-4B91-AC4E-91E272EF9B91}" type="slidenum">
              <a:rPr lang="en-US" smtClean="0"/>
              <a:t>‹#›</a:t>
            </a:fld>
            <a:endParaRPr lang="en-US"/>
          </a:p>
        </p:txBody>
      </p:sp>
    </p:spTree>
    <p:extLst>
      <p:ext uri="{BB962C8B-B14F-4D97-AF65-F5344CB8AC3E}">
        <p14:creationId xmlns:p14="http://schemas.microsoft.com/office/powerpoint/2010/main" val="2073268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4096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F907E7-34F6-DEDF-1B1E-3849137665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55579A-C015-F99C-36F3-37D3038824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DACFB-AD93-7FBD-B10F-CE39ACD208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A9D89D-D0AD-4119-AAC0-D2213985405E}" type="datetimeFigureOut">
              <a:rPr lang="en-US" smtClean="0"/>
              <a:t>10/11/2026</a:t>
            </a:fld>
            <a:endParaRPr lang="en-US"/>
          </a:p>
        </p:txBody>
      </p:sp>
      <p:sp>
        <p:nvSpPr>
          <p:cNvPr id="5" name="Footer Placeholder 4">
            <a:extLst>
              <a:ext uri="{FF2B5EF4-FFF2-40B4-BE49-F238E27FC236}">
                <a16:creationId xmlns:a16="http://schemas.microsoft.com/office/drawing/2014/main" id="{C3E70B0C-FC81-275F-3AF1-235D80AFBD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928CA4-A7F1-3F38-335A-2420A8A871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BBF641-C4F7-4B91-AC4E-91E272EF9B91}" type="slidenum">
              <a:rPr lang="en-US" smtClean="0"/>
              <a:t>‹#›</a:t>
            </a:fld>
            <a:endParaRPr lang="en-US"/>
          </a:p>
        </p:txBody>
      </p:sp>
    </p:spTree>
    <p:extLst>
      <p:ext uri="{BB962C8B-B14F-4D97-AF65-F5344CB8AC3E}">
        <p14:creationId xmlns:p14="http://schemas.microsoft.com/office/powerpoint/2010/main" val="15253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61D02-1D2D-E5DF-D6FF-3DB466063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87262-FF73-5B0D-3B81-15AE8939F6B1}"/>
              </a:ext>
            </a:extLst>
          </p:cNvPr>
          <p:cNvSpPr>
            <a:spLocks noGrp="1"/>
          </p:cNvSpPr>
          <p:nvPr>
            <p:ph type="ctrTitle"/>
          </p:nvPr>
        </p:nvSpPr>
        <p:spPr>
          <a:xfrm>
            <a:off x="1" y="777307"/>
            <a:ext cx="12191998" cy="5895675"/>
          </a:xfrm>
        </p:spPr>
        <p:txBody>
          <a:bodyPr vert="horz" lIns="91440" tIns="45720" rIns="91440" bIns="45720" rtlCol="0" anchor="t">
            <a:noAutofit/>
          </a:bodyPr>
          <a:lstStyle/>
          <a:p>
            <a:r>
              <a:rPr lang="en-US" dirty="0">
                <a:solidFill>
                  <a:schemeClr val="bg1"/>
                </a:solidFill>
                <a:latin typeface="Arial" panose="020B0604020202020204" pitchFamily="34" charset="0"/>
                <a:cs typeface="Arial" panose="020B0604020202020204" pitchFamily="34" charset="0"/>
              </a:rPr>
              <a:t>Bethany Deaf Assembly</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www.BethanyDeafAssembly.com</a:t>
            </a:r>
            <a:br>
              <a:rPr lang="en-US" sz="3600" dirty="0">
                <a:solidFill>
                  <a:schemeClr val="bg1"/>
                </a:solidFill>
                <a:latin typeface="Arial" panose="020B0604020202020204" pitchFamily="34" charset="0"/>
                <a:cs typeface="Arial" panose="020B0604020202020204" pitchFamily="34" charset="0"/>
              </a:rPr>
            </a:b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Sermons | Berean Studies | Retreat | Calendar | Give</a:t>
            </a:r>
          </a:p>
        </p:txBody>
      </p:sp>
    </p:spTree>
    <p:extLst>
      <p:ext uri="{BB962C8B-B14F-4D97-AF65-F5344CB8AC3E}">
        <p14:creationId xmlns:p14="http://schemas.microsoft.com/office/powerpoint/2010/main" val="1041997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902B1-47C5-9A1B-B695-7A770EAD96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4BC035-9E1B-D7B0-3762-1E9C5E7F8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190" y="418640"/>
            <a:ext cx="4572000" cy="5993177"/>
          </a:xfrm>
          <a:prstGeom prst="rect">
            <a:avLst/>
          </a:prstGeom>
        </p:spPr>
      </p:pic>
      <p:pic>
        <p:nvPicPr>
          <p:cNvPr id="5" name="Picture 4">
            <a:extLst>
              <a:ext uri="{FF2B5EF4-FFF2-40B4-BE49-F238E27FC236}">
                <a16:creationId xmlns:a16="http://schemas.microsoft.com/office/drawing/2014/main" id="{C8608CF8-D4EE-274C-2097-BB99AD167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18640"/>
            <a:ext cx="5324810" cy="5993177"/>
          </a:xfrm>
          <a:prstGeom prst="rect">
            <a:avLst/>
          </a:prstGeom>
        </p:spPr>
      </p:pic>
    </p:spTree>
    <p:extLst>
      <p:ext uri="{BB962C8B-B14F-4D97-AF65-F5344CB8AC3E}">
        <p14:creationId xmlns:p14="http://schemas.microsoft.com/office/powerpoint/2010/main" val="356765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F174A-943C-6629-D23E-B05A464872F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A15DE3-C314-838E-3E1E-7E778EA9D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55488" cy="6858000"/>
          </a:xfrm>
          <a:prstGeom prst="rect">
            <a:avLst/>
          </a:prstGeom>
        </p:spPr>
      </p:pic>
      <p:sp>
        <p:nvSpPr>
          <p:cNvPr id="2" name="Title 1">
            <a:extLst>
              <a:ext uri="{FF2B5EF4-FFF2-40B4-BE49-F238E27FC236}">
                <a16:creationId xmlns:a16="http://schemas.microsoft.com/office/drawing/2014/main" id="{938EE954-6235-74A0-D87C-A4C8B1C5871F}"/>
              </a:ext>
            </a:extLst>
          </p:cNvPr>
          <p:cNvSpPr txBox="1">
            <a:spLocks/>
          </p:cNvSpPr>
          <p:nvPr/>
        </p:nvSpPr>
        <p:spPr>
          <a:xfrm>
            <a:off x="5355487" y="282805"/>
            <a:ext cx="6836511" cy="6390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latin typeface="Arial" panose="020B0604020202020204" pitchFamily="34" charset="0"/>
                <a:cs typeface="Arial" panose="020B0604020202020204" pitchFamily="34" charset="0"/>
              </a:rPr>
              <a:t>Need Volunteers</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dirty="0">
                <a:solidFill>
                  <a:schemeClr val="bg1"/>
                </a:solidFill>
                <a:latin typeface="Arial" panose="020B0604020202020204" pitchFamily="34" charset="0"/>
                <a:cs typeface="Arial" panose="020B0604020202020204" pitchFamily="34" charset="0"/>
              </a:rPr>
              <a:t>Arlington High School</a:t>
            </a:r>
          </a:p>
          <a:p>
            <a:pPr algn="ctr"/>
            <a:r>
              <a:rPr lang="en-US" dirty="0">
                <a:solidFill>
                  <a:schemeClr val="bg1"/>
                </a:solidFill>
                <a:latin typeface="Arial" panose="020B0604020202020204" pitchFamily="34" charset="0"/>
                <a:cs typeface="Arial" panose="020B0604020202020204" pitchFamily="34" charset="0"/>
              </a:rPr>
              <a:t>Saturday, Nov 14, 2026</a:t>
            </a:r>
          </a:p>
          <a:p>
            <a:pPr algn="ctr"/>
            <a:r>
              <a:rPr lang="en-US" dirty="0">
                <a:solidFill>
                  <a:schemeClr val="bg1"/>
                </a:solidFill>
                <a:latin typeface="Arial" panose="020B0604020202020204" pitchFamily="34" charset="0"/>
                <a:cs typeface="Arial" panose="020B0604020202020204" pitchFamily="34" charset="0"/>
              </a:rPr>
              <a:t>9:00 AM – 5:00 PM</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dirty="0">
                <a:solidFill>
                  <a:schemeClr val="bg1"/>
                </a:solidFill>
                <a:latin typeface="Arial" panose="020B0604020202020204" pitchFamily="34" charset="0"/>
                <a:cs typeface="Arial" panose="020B0604020202020204" pitchFamily="34" charset="0"/>
              </a:rPr>
              <a:t>Help Judge ASL Students</a:t>
            </a:r>
          </a:p>
          <a:p>
            <a:pPr algn="ctr"/>
            <a:r>
              <a:rPr lang="en-US" dirty="0">
                <a:solidFill>
                  <a:schemeClr val="bg1"/>
                </a:solidFill>
                <a:latin typeface="Arial" panose="020B0604020202020204" pitchFamily="34" charset="0"/>
                <a:cs typeface="Arial" panose="020B0604020202020204" pitchFamily="34" charset="0"/>
              </a:rPr>
              <a:t>Lunch is provided</a:t>
            </a:r>
          </a:p>
        </p:txBody>
      </p:sp>
    </p:spTree>
    <p:extLst>
      <p:ext uri="{BB962C8B-B14F-4D97-AF65-F5344CB8AC3E}">
        <p14:creationId xmlns:p14="http://schemas.microsoft.com/office/powerpoint/2010/main" val="2664497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E8503-5671-3061-63B4-7B519452D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D04C1-E719-5C4C-BEDC-A448B8274A82}"/>
              </a:ext>
            </a:extLst>
          </p:cNvPr>
          <p:cNvSpPr>
            <a:spLocks noGrp="1"/>
          </p:cNvSpPr>
          <p:nvPr>
            <p:ph type="title"/>
          </p:nvPr>
        </p:nvSpPr>
        <p:spPr>
          <a:xfrm>
            <a:off x="1" y="0"/>
            <a:ext cx="12192000" cy="5646655"/>
          </a:xfrm>
        </p:spPr>
        <p:txBody>
          <a:bodyPr>
            <a:normAutofit/>
          </a:bodyPr>
          <a:lstStyle/>
          <a:p>
            <a:pPr algn="ctr">
              <a:defRPr>
                <a:latin typeface="Arial"/>
              </a:defRPr>
            </a:pPr>
            <a:r>
              <a:rPr lang="en-US" sz="8000" dirty="0">
                <a:solidFill>
                  <a:schemeClr val="bg1"/>
                </a:solidFill>
                <a:latin typeface="Arial"/>
              </a:rPr>
              <a:t>Psalms 22:1-31</a:t>
            </a:r>
          </a:p>
        </p:txBody>
      </p:sp>
    </p:spTree>
    <p:extLst>
      <p:ext uri="{BB962C8B-B14F-4D97-AF65-F5344CB8AC3E}">
        <p14:creationId xmlns:p14="http://schemas.microsoft.com/office/powerpoint/2010/main" val="244299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D1C5F-ACE7-BD8C-302D-59F663EABC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9F7802-30F9-9854-0E8A-2E07E633E4E9}"/>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Opening cry of abandonment</a:t>
            </a:r>
          </a:p>
        </p:txBody>
      </p:sp>
      <p:sp>
        <p:nvSpPr>
          <p:cNvPr id="3" name="Content Placeholder 2">
            <a:extLst>
              <a:ext uri="{FF2B5EF4-FFF2-40B4-BE49-F238E27FC236}">
                <a16:creationId xmlns:a16="http://schemas.microsoft.com/office/drawing/2014/main" id="{E22568F6-D0B4-1E5A-BD0A-A7D079110DEC}"/>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22:1-2 NLT</a:t>
            </a:r>
          </a:p>
          <a:p>
            <a:pPr marL="0" indent="0">
              <a:buNone/>
            </a:pPr>
            <a:r>
              <a:rPr lang="en-US" dirty="0">
                <a:solidFill>
                  <a:schemeClr val="bg1"/>
                </a:solidFill>
                <a:latin typeface="Arial" panose="020B0604020202020204" pitchFamily="34" charset="0"/>
                <a:cs typeface="Arial" panose="020B0604020202020204" pitchFamily="34" charset="0"/>
              </a:rPr>
              <a:t>1  My God, my God, why have you abandoned me? Why are you so far away when I groan for help?</a:t>
            </a:r>
          </a:p>
          <a:p>
            <a:pPr marL="0" indent="0">
              <a:buNone/>
            </a:pPr>
            <a:r>
              <a:rPr lang="en-US" dirty="0">
                <a:solidFill>
                  <a:schemeClr val="bg1"/>
                </a:solidFill>
                <a:latin typeface="Arial" panose="020B0604020202020204" pitchFamily="34" charset="0"/>
                <a:cs typeface="Arial" panose="020B0604020202020204" pitchFamily="34" charset="0"/>
              </a:rPr>
              <a:t>2  Every day I call to you, my God, but you do not answer. Every night I lift my voice, but I find no relief.</a:t>
            </a:r>
          </a:p>
        </p:txBody>
      </p:sp>
    </p:spTree>
    <p:extLst>
      <p:ext uri="{BB962C8B-B14F-4D97-AF65-F5344CB8AC3E}">
        <p14:creationId xmlns:p14="http://schemas.microsoft.com/office/powerpoint/2010/main" val="247135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CDF99-405E-4E40-3C79-85F67DE5A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2D25C-1D4C-D79D-AF47-CC3E75DF817E}"/>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Humiliation, mockery, and scorn</a:t>
            </a:r>
          </a:p>
        </p:txBody>
      </p:sp>
      <p:sp>
        <p:nvSpPr>
          <p:cNvPr id="3" name="Content Placeholder 2">
            <a:extLst>
              <a:ext uri="{FF2B5EF4-FFF2-40B4-BE49-F238E27FC236}">
                <a16:creationId xmlns:a16="http://schemas.microsoft.com/office/drawing/2014/main" id="{2C024085-3626-6884-0949-E014521564FB}"/>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22:6-8 NLT</a:t>
            </a:r>
          </a:p>
          <a:p>
            <a:pPr marL="0" indent="0">
              <a:buNone/>
            </a:pPr>
            <a:r>
              <a:rPr lang="en-US" dirty="0">
                <a:solidFill>
                  <a:schemeClr val="bg1"/>
                </a:solidFill>
                <a:latin typeface="Arial" panose="020B0604020202020204" pitchFamily="34" charset="0"/>
                <a:cs typeface="Arial" panose="020B0604020202020204" pitchFamily="34" charset="0"/>
              </a:rPr>
              <a:t>6  But I am a worm and not a man. I am scorned and despised by all!</a:t>
            </a:r>
          </a:p>
          <a:p>
            <a:pPr marL="0" indent="0">
              <a:buNone/>
            </a:pPr>
            <a:r>
              <a:rPr lang="en-US" dirty="0">
                <a:solidFill>
                  <a:schemeClr val="bg1"/>
                </a:solidFill>
                <a:latin typeface="Arial" panose="020B0604020202020204" pitchFamily="34" charset="0"/>
                <a:cs typeface="Arial" panose="020B0604020202020204" pitchFamily="34" charset="0"/>
              </a:rPr>
              <a:t>7  Everyone who sees me mocks me. They sneer and shake their heads, saying,</a:t>
            </a:r>
          </a:p>
          <a:p>
            <a:pPr marL="0" indent="0">
              <a:buNone/>
            </a:pPr>
            <a:r>
              <a:rPr lang="en-US" dirty="0">
                <a:solidFill>
                  <a:schemeClr val="bg1"/>
                </a:solidFill>
                <a:latin typeface="Arial" panose="020B0604020202020204" pitchFamily="34" charset="0"/>
                <a:cs typeface="Arial" panose="020B0604020202020204" pitchFamily="34" charset="0"/>
              </a:rPr>
              <a:t>8  “Is this the one who relies on the LORD? Then let the LORD save him! If the LORD loves him so much, let the LORD rescue him!”</a:t>
            </a:r>
          </a:p>
        </p:txBody>
      </p:sp>
    </p:spTree>
    <p:extLst>
      <p:ext uri="{BB962C8B-B14F-4D97-AF65-F5344CB8AC3E}">
        <p14:creationId xmlns:p14="http://schemas.microsoft.com/office/powerpoint/2010/main" val="2944291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3F4E0-D887-0CB7-95D4-44F3B533A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2B01D-2B0A-AA95-D565-97309457B718}"/>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Physical agony of crucifixion</a:t>
            </a:r>
          </a:p>
        </p:txBody>
      </p:sp>
      <p:sp>
        <p:nvSpPr>
          <p:cNvPr id="3" name="Content Placeholder 2">
            <a:extLst>
              <a:ext uri="{FF2B5EF4-FFF2-40B4-BE49-F238E27FC236}">
                <a16:creationId xmlns:a16="http://schemas.microsoft.com/office/drawing/2014/main" id="{D9A5D25D-0AA6-9192-D618-863DBCE36828}"/>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22:14-15, 17 NLT</a:t>
            </a:r>
          </a:p>
          <a:p>
            <a:pPr marL="0" indent="0">
              <a:buNone/>
            </a:pPr>
            <a:r>
              <a:rPr lang="en-US" dirty="0">
                <a:solidFill>
                  <a:schemeClr val="bg1"/>
                </a:solidFill>
                <a:latin typeface="Arial" panose="020B0604020202020204" pitchFamily="34" charset="0"/>
                <a:cs typeface="Arial" panose="020B0604020202020204" pitchFamily="34" charset="0"/>
              </a:rPr>
              <a:t>14  My life is poured out like water, and all my bones are out of joint. My heart is like wax, melting within me.</a:t>
            </a:r>
          </a:p>
          <a:p>
            <a:pPr marL="0" indent="0">
              <a:buNone/>
            </a:pPr>
            <a:r>
              <a:rPr lang="en-US" dirty="0">
                <a:solidFill>
                  <a:schemeClr val="bg1"/>
                </a:solidFill>
                <a:latin typeface="Arial" panose="020B0604020202020204" pitchFamily="34" charset="0"/>
                <a:cs typeface="Arial" panose="020B0604020202020204" pitchFamily="34" charset="0"/>
              </a:rPr>
              <a:t>15  My strength has dried up like sunbaked clay. My tongue sticks to the roof of my mouth. You have laid me in the dust and left me for dead.</a:t>
            </a:r>
          </a:p>
          <a:p>
            <a:pPr marL="0" indent="0">
              <a:buNone/>
            </a:pPr>
            <a:r>
              <a:rPr lang="en-US" dirty="0">
                <a:solidFill>
                  <a:schemeClr val="bg1"/>
                </a:solidFill>
                <a:latin typeface="Arial" panose="020B0604020202020204" pitchFamily="34" charset="0"/>
                <a:cs typeface="Arial" panose="020B0604020202020204" pitchFamily="34" charset="0"/>
              </a:rPr>
              <a:t>17  I can count all my bones. My enemies stare at me and gloat.</a:t>
            </a:r>
          </a:p>
        </p:txBody>
      </p:sp>
    </p:spTree>
    <p:extLst>
      <p:ext uri="{BB962C8B-B14F-4D97-AF65-F5344CB8AC3E}">
        <p14:creationId xmlns:p14="http://schemas.microsoft.com/office/powerpoint/2010/main" val="43029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EC593-399C-D6CE-2DC3-FEA4BDB74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77AC7-E783-A894-0199-C5E27D25721E}"/>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Piercing of hands and feet</a:t>
            </a:r>
          </a:p>
        </p:txBody>
      </p:sp>
      <p:sp>
        <p:nvSpPr>
          <p:cNvPr id="3" name="Content Placeholder 2">
            <a:extLst>
              <a:ext uri="{FF2B5EF4-FFF2-40B4-BE49-F238E27FC236}">
                <a16:creationId xmlns:a16="http://schemas.microsoft.com/office/drawing/2014/main" id="{AB851CA5-EF71-8E7A-F1A0-370EC56B07F7}"/>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22:16 NLT</a:t>
            </a:r>
          </a:p>
          <a:p>
            <a:pPr marL="0" indent="0">
              <a:buNone/>
            </a:pPr>
            <a:r>
              <a:rPr lang="en-US" dirty="0">
                <a:solidFill>
                  <a:schemeClr val="bg1"/>
                </a:solidFill>
                <a:latin typeface="Arial" panose="020B0604020202020204" pitchFamily="34" charset="0"/>
                <a:cs typeface="Arial" panose="020B0604020202020204" pitchFamily="34" charset="0"/>
              </a:rPr>
              <a:t>16  My enemies surround me like a pack of dogs; an evil gang closes in on me. They have pierced my hands and feet.</a:t>
            </a:r>
          </a:p>
        </p:txBody>
      </p:sp>
    </p:spTree>
    <p:extLst>
      <p:ext uri="{BB962C8B-B14F-4D97-AF65-F5344CB8AC3E}">
        <p14:creationId xmlns:p14="http://schemas.microsoft.com/office/powerpoint/2010/main" val="1312840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17C60-67C7-E30E-CAD4-B9EDD31D9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E0910-7C23-412B-645C-9F4BA7EAE5E5}"/>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Dividing of garments and casting lots</a:t>
            </a:r>
          </a:p>
        </p:txBody>
      </p:sp>
      <p:sp>
        <p:nvSpPr>
          <p:cNvPr id="3" name="Content Placeholder 2">
            <a:extLst>
              <a:ext uri="{FF2B5EF4-FFF2-40B4-BE49-F238E27FC236}">
                <a16:creationId xmlns:a16="http://schemas.microsoft.com/office/drawing/2014/main" id="{9CA37AF8-CDD7-5DBD-DE30-69FF649DA8E2}"/>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22:18 NLT</a:t>
            </a:r>
          </a:p>
          <a:p>
            <a:pPr marL="0" indent="0">
              <a:buNone/>
            </a:pPr>
            <a:r>
              <a:rPr lang="en-US" dirty="0">
                <a:solidFill>
                  <a:schemeClr val="bg1"/>
                </a:solidFill>
                <a:latin typeface="Arial" panose="020B0604020202020204" pitchFamily="34" charset="0"/>
                <a:cs typeface="Arial" panose="020B0604020202020204" pitchFamily="34" charset="0"/>
              </a:rPr>
              <a:t>18  They divide my garments among themselves and throw dice for my clothing.</a:t>
            </a:r>
          </a:p>
        </p:txBody>
      </p:sp>
    </p:spTree>
    <p:extLst>
      <p:ext uri="{BB962C8B-B14F-4D97-AF65-F5344CB8AC3E}">
        <p14:creationId xmlns:p14="http://schemas.microsoft.com/office/powerpoint/2010/main" val="404303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06216-F15E-3348-6B48-4EB9C3771D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E4123-5BEF-A4EA-CC59-D96DE94C604D}"/>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Surrounding enemies described as animals</a:t>
            </a:r>
          </a:p>
        </p:txBody>
      </p:sp>
      <p:sp>
        <p:nvSpPr>
          <p:cNvPr id="3" name="Content Placeholder 2">
            <a:extLst>
              <a:ext uri="{FF2B5EF4-FFF2-40B4-BE49-F238E27FC236}">
                <a16:creationId xmlns:a16="http://schemas.microsoft.com/office/drawing/2014/main" id="{CE4C10A2-8956-E886-A77B-88E3161569A9}"/>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22:12-13, 16, 20-21 NLT</a:t>
            </a:r>
          </a:p>
          <a:p>
            <a:pPr marL="0" indent="0">
              <a:buNone/>
            </a:pPr>
            <a:r>
              <a:rPr lang="en-US" dirty="0">
                <a:solidFill>
                  <a:schemeClr val="bg1"/>
                </a:solidFill>
                <a:latin typeface="Arial" panose="020B0604020202020204" pitchFamily="34" charset="0"/>
                <a:cs typeface="Arial" panose="020B0604020202020204" pitchFamily="34" charset="0"/>
              </a:rPr>
              <a:t>12  My enemies surround me like a herd of bulls; fierce bulls of Bashan have hemmed me in!</a:t>
            </a:r>
          </a:p>
          <a:p>
            <a:pPr marL="0" indent="0">
              <a:buNone/>
            </a:pPr>
            <a:r>
              <a:rPr lang="en-US" dirty="0">
                <a:solidFill>
                  <a:schemeClr val="bg1"/>
                </a:solidFill>
                <a:latin typeface="Arial" panose="020B0604020202020204" pitchFamily="34" charset="0"/>
                <a:cs typeface="Arial" panose="020B0604020202020204" pitchFamily="34" charset="0"/>
              </a:rPr>
              <a:t>13  Like lions they open their jaws against me, roaring and tearing into their prey.</a:t>
            </a:r>
          </a:p>
          <a:p>
            <a:pPr marL="0" indent="0">
              <a:buNone/>
            </a:pPr>
            <a:r>
              <a:rPr lang="en-US" dirty="0">
                <a:solidFill>
                  <a:schemeClr val="bg1"/>
                </a:solidFill>
                <a:latin typeface="Arial" panose="020B0604020202020204" pitchFamily="34" charset="0"/>
                <a:cs typeface="Arial" panose="020B0604020202020204" pitchFamily="34" charset="0"/>
              </a:rPr>
              <a:t>16  My enemies surround me like a pack of dogs; an evil gang closes in on me. They have pierced my hands and feet.</a:t>
            </a:r>
          </a:p>
          <a:p>
            <a:pPr marL="0" indent="0">
              <a:buNone/>
            </a:pPr>
            <a:r>
              <a:rPr lang="en-US" dirty="0">
                <a:solidFill>
                  <a:schemeClr val="bg1"/>
                </a:solidFill>
                <a:latin typeface="Arial" panose="020B0604020202020204" pitchFamily="34" charset="0"/>
                <a:cs typeface="Arial" panose="020B0604020202020204" pitchFamily="34" charset="0"/>
              </a:rPr>
              <a:t>20  Save me from the sword; spare my precious life from these dogs.</a:t>
            </a:r>
          </a:p>
          <a:p>
            <a:pPr marL="0" indent="0">
              <a:buNone/>
            </a:pPr>
            <a:r>
              <a:rPr lang="en-US" dirty="0">
                <a:solidFill>
                  <a:schemeClr val="bg1"/>
                </a:solidFill>
                <a:latin typeface="Arial" panose="020B0604020202020204" pitchFamily="34" charset="0"/>
                <a:cs typeface="Arial" panose="020B0604020202020204" pitchFamily="34" charset="0"/>
              </a:rPr>
              <a:t>21  Snatch me from the lion’s jaws and from the horns of these wild oxen.</a:t>
            </a:r>
          </a:p>
        </p:txBody>
      </p:sp>
    </p:spTree>
    <p:extLst>
      <p:ext uri="{BB962C8B-B14F-4D97-AF65-F5344CB8AC3E}">
        <p14:creationId xmlns:p14="http://schemas.microsoft.com/office/powerpoint/2010/main" val="757514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63CBF-8E56-D853-1042-1F07EFADD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7D0177-5CC4-6864-0689-B3090624FC70}"/>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Salvation</a:t>
            </a:r>
          </a:p>
        </p:txBody>
      </p:sp>
      <p:sp>
        <p:nvSpPr>
          <p:cNvPr id="3" name="Content Placeholder 2">
            <a:extLst>
              <a:ext uri="{FF2B5EF4-FFF2-40B4-BE49-F238E27FC236}">
                <a16:creationId xmlns:a16="http://schemas.microsoft.com/office/drawing/2014/main" id="{58E295FA-167F-AD0C-E290-4E404C5CBB42}"/>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22:19-21 NLT</a:t>
            </a:r>
          </a:p>
          <a:p>
            <a:pPr marL="0" indent="0">
              <a:buNone/>
            </a:pPr>
            <a:r>
              <a:rPr lang="en-US" dirty="0">
                <a:solidFill>
                  <a:schemeClr val="bg1"/>
                </a:solidFill>
                <a:latin typeface="Arial" panose="020B0604020202020204" pitchFamily="34" charset="0"/>
                <a:cs typeface="Arial" panose="020B0604020202020204" pitchFamily="34" charset="0"/>
              </a:rPr>
              <a:t>19  O LORD, do not stay far away! You are my strength; come quickly to my aid!</a:t>
            </a:r>
          </a:p>
          <a:p>
            <a:pPr marL="0" indent="0">
              <a:buNone/>
            </a:pPr>
            <a:r>
              <a:rPr lang="en-US" dirty="0">
                <a:solidFill>
                  <a:schemeClr val="bg1"/>
                </a:solidFill>
                <a:latin typeface="Arial" panose="020B0604020202020204" pitchFamily="34" charset="0"/>
                <a:cs typeface="Arial" panose="020B0604020202020204" pitchFamily="34" charset="0"/>
              </a:rPr>
              <a:t>20  Save me from the sword; spare my precious life from these dogs.</a:t>
            </a:r>
          </a:p>
          <a:p>
            <a:pPr marL="0" indent="0">
              <a:buNone/>
            </a:pPr>
            <a:r>
              <a:rPr lang="en-US" dirty="0">
                <a:solidFill>
                  <a:schemeClr val="bg1"/>
                </a:solidFill>
                <a:latin typeface="Arial" panose="020B0604020202020204" pitchFamily="34" charset="0"/>
                <a:cs typeface="Arial" panose="020B0604020202020204" pitchFamily="34" charset="0"/>
              </a:rPr>
              <a:t>21  Snatch me from the lion’s jaws and from the horns of these wild oxen.</a:t>
            </a:r>
          </a:p>
        </p:txBody>
      </p:sp>
    </p:spTree>
    <p:extLst>
      <p:ext uri="{BB962C8B-B14F-4D97-AF65-F5344CB8AC3E}">
        <p14:creationId xmlns:p14="http://schemas.microsoft.com/office/powerpoint/2010/main" val="1419671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6C14A-C1D4-207E-9D46-5720011CE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09FA7C-4582-2B94-28BB-117DE10D8C1B}"/>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Praise and Worship</a:t>
            </a:r>
          </a:p>
        </p:txBody>
      </p:sp>
      <p:sp>
        <p:nvSpPr>
          <p:cNvPr id="3" name="Content Placeholder 2">
            <a:extLst>
              <a:ext uri="{FF2B5EF4-FFF2-40B4-BE49-F238E27FC236}">
                <a16:creationId xmlns:a16="http://schemas.microsoft.com/office/drawing/2014/main" id="{59B35F8E-A097-A082-783E-204D5BABC4CF}"/>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22:22-26 NLT</a:t>
            </a:r>
          </a:p>
          <a:p>
            <a:pPr marL="0" indent="0">
              <a:buNone/>
            </a:pPr>
            <a:r>
              <a:rPr lang="en-US" dirty="0">
                <a:solidFill>
                  <a:schemeClr val="bg1"/>
                </a:solidFill>
                <a:latin typeface="Arial" panose="020B0604020202020204" pitchFamily="34" charset="0"/>
                <a:cs typeface="Arial" panose="020B0604020202020204" pitchFamily="34" charset="0"/>
              </a:rPr>
              <a:t>22  I will proclaim your name to my brothers and sisters. I will praise you among your assembled people.</a:t>
            </a:r>
          </a:p>
          <a:p>
            <a:pPr marL="0" indent="0">
              <a:buNone/>
            </a:pPr>
            <a:r>
              <a:rPr lang="en-US" dirty="0">
                <a:solidFill>
                  <a:schemeClr val="bg1"/>
                </a:solidFill>
                <a:latin typeface="Arial" panose="020B0604020202020204" pitchFamily="34" charset="0"/>
                <a:cs typeface="Arial" panose="020B0604020202020204" pitchFamily="34" charset="0"/>
              </a:rPr>
              <a:t>23  Praise the LORD, all you who fear him! Honor him, all you descendants of Jacob! Show him reverence, all you descendants of Israel!</a:t>
            </a:r>
          </a:p>
          <a:p>
            <a:pPr marL="0" indent="0">
              <a:buNone/>
            </a:pPr>
            <a:r>
              <a:rPr lang="en-US" dirty="0">
                <a:solidFill>
                  <a:schemeClr val="bg1"/>
                </a:solidFill>
                <a:latin typeface="Arial" panose="020B0604020202020204" pitchFamily="34" charset="0"/>
                <a:cs typeface="Arial" panose="020B0604020202020204" pitchFamily="34" charset="0"/>
              </a:rPr>
              <a:t>24  For he has not ignored or belittled the suffering of the needy. He has not turned his back on them, but has listened to their cries for help.</a:t>
            </a:r>
          </a:p>
          <a:p>
            <a:pPr marL="0" indent="0">
              <a:buNone/>
            </a:pPr>
            <a:r>
              <a:rPr lang="en-US" dirty="0">
                <a:solidFill>
                  <a:schemeClr val="bg1"/>
                </a:solidFill>
                <a:latin typeface="Arial" panose="020B0604020202020204" pitchFamily="34" charset="0"/>
                <a:cs typeface="Arial" panose="020B0604020202020204" pitchFamily="34" charset="0"/>
              </a:rPr>
              <a:t>25  I will praise you in the great assembly. I will fulfill my vows in the presence of those who worship you.</a:t>
            </a:r>
          </a:p>
          <a:p>
            <a:pPr marL="0" indent="0">
              <a:buNone/>
            </a:pPr>
            <a:r>
              <a:rPr lang="en-US" dirty="0">
                <a:solidFill>
                  <a:schemeClr val="bg1"/>
                </a:solidFill>
                <a:latin typeface="Arial" panose="020B0604020202020204" pitchFamily="34" charset="0"/>
                <a:cs typeface="Arial" panose="020B0604020202020204" pitchFamily="34" charset="0"/>
              </a:rPr>
              <a:t>26  The poor will eat and be satisfied. All who seek the LORD will praise him. Their hearts will rejoice with everlasting joy.</a:t>
            </a:r>
          </a:p>
        </p:txBody>
      </p:sp>
    </p:spTree>
    <p:extLst>
      <p:ext uri="{BB962C8B-B14F-4D97-AF65-F5344CB8AC3E}">
        <p14:creationId xmlns:p14="http://schemas.microsoft.com/office/powerpoint/2010/main" val="78884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0E038-0933-BCAF-92B1-25E3B6385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5D50C-BE5F-EFA2-11A0-03E93A86888F}"/>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Lord and King</a:t>
            </a:r>
          </a:p>
        </p:txBody>
      </p:sp>
      <p:sp>
        <p:nvSpPr>
          <p:cNvPr id="3" name="Content Placeholder 2">
            <a:extLst>
              <a:ext uri="{FF2B5EF4-FFF2-40B4-BE49-F238E27FC236}">
                <a16:creationId xmlns:a16="http://schemas.microsoft.com/office/drawing/2014/main" id="{599BE15F-30E3-C3D6-A932-12F1F92699EB}"/>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22:27-31 NLT</a:t>
            </a:r>
          </a:p>
          <a:p>
            <a:pPr marL="0" indent="0">
              <a:buNone/>
            </a:pPr>
            <a:r>
              <a:rPr lang="en-US" dirty="0">
                <a:solidFill>
                  <a:schemeClr val="bg1"/>
                </a:solidFill>
                <a:latin typeface="Arial" panose="020B0604020202020204" pitchFamily="34" charset="0"/>
                <a:cs typeface="Arial" panose="020B0604020202020204" pitchFamily="34" charset="0"/>
              </a:rPr>
              <a:t>27  The whole earth will acknowledge the LORD and return to him. All the families of the nations will bow down before him.</a:t>
            </a:r>
          </a:p>
          <a:p>
            <a:pPr marL="0" indent="0">
              <a:buNone/>
            </a:pPr>
            <a:r>
              <a:rPr lang="en-US" dirty="0">
                <a:solidFill>
                  <a:schemeClr val="bg1"/>
                </a:solidFill>
                <a:latin typeface="Arial" panose="020B0604020202020204" pitchFamily="34" charset="0"/>
                <a:cs typeface="Arial" panose="020B0604020202020204" pitchFamily="34" charset="0"/>
              </a:rPr>
              <a:t>28  For royal power belongs to the LORD. He rules all the nations.</a:t>
            </a:r>
          </a:p>
          <a:p>
            <a:pPr marL="0" indent="0">
              <a:buNone/>
            </a:pPr>
            <a:r>
              <a:rPr lang="en-US" dirty="0">
                <a:solidFill>
                  <a:schemeClr val="bg1"/>
                </a:solidFill>
                <a:latin typeface="Arial" panose="020B0604020202020204" pitchFamily="34" charset="0"/>
                <a:cs typeface="Arial" panose="020B0604020202020204" pitchFamily="34" charset="0"/>
              </a:rPr>
              <a:t>29  Let the rich of the earth feast and worship. Bow before him, all who are mortal, all whose lives will end as dust.</a:t>
            </a:r>
          </a:p>
          <a:p>
            <a:pPr marL="0" indent="0">
              <a:buNone/>
            </a:pPr>
            <a:r>
              <a:rPr lang="en-US" dirty="0">
                <a:solidFill>
                  <a:schemeClr val="bg1"/>
                </a:solidFill>
                <a:latin typeface="Arial" panose="020B0604020202020204" pitchFamily="34" charset="0"/>
                <a:cs typeface="Arial" panose="020B0604020202020204" pitchFamily="34" charset="0"/>
              </a:rPr>
              <a:t>30  Our children will also serve him. Future generations will hear about the wonders of the Lord.</a:t>
            </a:r>
          </a:p>
          <a:p>
            <a:pPr marL="0" indent="0">
              <a:buNone/>
            </a:pPr>
            <a:r>
              <a:rPr lang="en-US" dirty="0">
                <a:solidFill>
                  <a:schemeClr val="bg1"/>
                </a:solidFill>
                <a:latin typeface="Arial" panose="020B0604020202020204" pitchFamily="34" charset="0"/>
                <a:cs typeface="Arial" panose="020B0604020202020204" pitchFamily="34" charset="0"/>
              </a:rPr>
              <a:t>31  His righteous acts will be told to those not yet born. They will hear about everything he has done.</a:t>
            </a:r>
          </a:p>
        </p:txBody>
      </p:sp>
    </p:spTree>
    <p:extLst>
      <p:ext uri="{BB962C8B-B14F-4D97-AF65-F5344CB8AC3E}">
        <p14:creationId xmlns:p14="http://schemas.microsoft.com/office/powerpoint/2010/main" val="381666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D1B75-690A-7252-AA83-94120DA07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8BEE8A-7A57-8486-02B8-37C9DD24493B}"/>
              </a:ext>
            </a:extLst>
          </p:cNvPr>
          <p:cNvSpPr>
            <a:spLocks noGrp="1"/>
          </p:cNvSpPr>
          <p:nvPr>
            <p:ph type="title"/>
          </p:nvPr>
        </p:nvSpPr>
        <p:spPr>
          <a:xfrm>
            <a:off x="1" y="1"/>
            <a:ext cx="12192000" cy="904973"/>
          </a:xfrm>
        </p:spPr>
        <p:txBody>
          <a:bodyPr/>
          <a:lstStyle/>
          <a:p>
            <a:pPr algn="ctr">
              <a:defRPr>
                <a:latin typeface="Arial"/>
              </a:defRPr>
            </a:pPr>
            <a:r>
              <a:rPr lang="en-US" dirty="0">
                <a:solidFill>
                  <a:schemeClr val="bg1"/>
                </a:solidFill>
                <a:latin typeface="Arial"/>
              </a:rPr>
              <a:t>Nature Reveals God</a:t>
            </a:r>
          </a:p>
        </p:txBody>
      </p:sp>
      <p:sp>
        <p:nvSpPr>
          <p:cNvPr id="3" name="Content Placeholder 2">
            <a:extLst>
              <a:ext uri="{FF2B5EF4-FFF2-40B4-BE49-F238E27FC236}">
                <a16:creationId xmlns:a16="http://schemas.microsoft.com/office/drawing/2014/main" id="{D136C715-9472-F5B7-FBA0-A241ABE9E385}"/>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dirty="0">
                <a:solidFill>
                  <a:schemeClr val="bg1"/>
                </a:solidFill>
                <a:latin typeface="Arial"/>
              </a:rPr>
              <a:t>Romans 1:19-20 NLT</a:t>
            </a:r>
          </a:p>
          <a:p>
            <a:pPr marL="0" indent="0">
              <a:buNone/>
              <a:defRPr>
                <a:latin typeface="Arial"/>
              </a:defRPr>
            </a:pPr>
            <a:r>
              <a:rPr lang="en-US" dirty="0">
                <a:solidFill>
                  <a:schemeClr val="bg1"/>
                </a:solidFill>
                <a:latin typeface="Arial"/>
              </a:rPr>
              <a:t>19  They know the truth about God because he has made it obvious to them.</a:t>
            </a:r>
          </a:p>
          <a:p>
            <a:pPr marL="0" indent="0">
              <a:buNone/>
              <a:defRPr>
                <a:latin typeface="Arial"/>
              </a:defRPr>
            </a:pPr>
            <a:r>
              <a:rPr lang="en-US" dirty="0">
                <a:solidFill>
                  <a:schemeClr val="bg1"/>
                </a:solidFill>
                <a:latin typeface="Arial"/>
              </a:rPr>
              <a:t>20  For ever since the world was created, people have seen the earth and sky. Through everything God made, they can clearly see his invisible qualities—his eternal power and divine nature. So they have no excuse for not knowing God.</a:t>
            </a:r>
          </a:p>
        </p:txBody>
      </p:sp>
    </p:spTree>
    <p:extLst>
      <p:ext uri="{BB962C8B-B14F-4D97-AF65-F5344CB8AC3E}">
        <p14:creationId xmlns:p14="http://schemas.microsoft.com/office/powerpoint/2010/main" val="22990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4EA9B-ED23-1A31-FDB3-C3387D055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45BA3-18E9-877E-259A-ABEA5F47F2F8}"/>
              </a:ext>
            </a:extLst>
          </p:cNvPr>
          <p:cNvSpPr>
            <a:spLocks noGrp="1"/>
          </p:cNvSpPr>
          <p:nvPr>
            <p:ph type="title"/>
          </p:nvPr>
        </p:nvSpPr>
        <p:spPr>
          <a:xfrm>
            <a:off x="1" y="0"/>
            <a:ext cx="12192000" cy="5646655"/>
          </a:xfrm>
        </p:spPr>
        <p:txBody>
          <a:bodyPr>
            <a:normAutofit/>
          </a:bodyPr>
          <a:lstStyle/>
          <a:p>
            <a:pPr algn="ctr">
              <a:defRPr>
                <a:latin typeface="Arial"/>
              </a:defRPr>
            </a:pPr>
            <a:r>
              <a:rPr lang="en-US" sz="8000" dirty="0">
                <a:solidFill>
                  <a:schemeClr val="bg1"/>
                </a:solidFill>
                <a:latin typeface="Arial"/>
              </a:rPr>
              <a:t>The Crimson Worm</a:t>
            </a:r>
          </a:p>
        </p:txBody>
      </p:sp>
    </p:spTree>
    <p:extLst>
      <p:ext uri="{BB962C8B-B14F-4D97-AF65-F5344CB8AC3E}">
        <p14:creationId xmlns:p14="http://schemas.microsoft.com/office/powerpoint/2010/main" val="1360574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218BB-E114-C82A-A3DA-F06FB6977A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ED4AA-6CEE-0074-FD0D-545F89397AEF}"/>
              </a:ext>
            </a:extLst>
          </p:cNvPr>
          <p:cNvSpPr>
            <a:spLocks noGrp="1"/>
          </p:cNvSpPr>
          <p:nvPr>
            <p:ph type="title"/>
          </p:nvPr>
        </p:nvSpPr>
        <p:spPr>
          <a:xfrm>
            <a:off x="1" y="1"/>
            <a:ext cx="12192000" cy="904973"/>
          </a:xfrm>
        </p:spPr>
        <p:txBody>
          <a:bodyPr/>
          <a:lstStyle/>
          <a:p>
            <a:pPr algn="ctr">
              <a:defRPr>
                <a:latin typeface="Arial"/>
              </a:defRPr>
            </a:pPr>
            <a:r>
              <a:rPr lang="en-US" dirty="0">
                <a:solidFill>
                  <a:schemeClr val="bg1"/>
                </a:solidFill>
                <a:latin typeface="Arial"/>
              </a:rPr>
              <a:t>Timeline</a:t>
            </a:r>
          </a:p>
        </p:txBody>
      </p:sp>
      <p:sp>
        <p:nvSpPr>
          <p:cNvPr id="3" name="Content Placeholder 2">
            <a:extLst>
              <a:ext uri="{FF2B5EF4-FFF2-40B4-BE49-F238E27FC236}">
                <a16:creationId xmlns:a16="http://schemas.microsoft.com/office/drawing/2014/main" id="{926542EE-AEF2-3C50-3432-DEB86F4655AA}"/>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Remember</a:t>
            </a:r>
            <a:r>
              <a:rPr lang="en-US" dirty="0">
                <a:solidFill>
                  <a:schemeClr val="bg1"/>
                </a:solidFill>
                <a:latin typeface="Arial"/>
              </a:rPr>
              <a:t>…</a:t>
            </a:r>
          </a:p>
          <a:p>
            <a:pPr>
              <a:defRPr>
                <a:latin typeface="Arial"/>
              </a:defRPr>
            </a:pPr>
            <a:r>
              <a:rPr lang="en-US" dirty="0">
                <a:solidFill>
                  <a:schemeClr val="bg1"/>
                </a:solidFill>
                <a:latin typeface="Arial"/>
              </a:rPr>
              <a:t>Psalms 22 written ~1,000 years before Jesus’ crucifixion.</a:t>
            </a:r>
          </a:p>
          <a:p>
            <a:pPr>
              <a:defRPr>
                <a:latin typeface="Arial"/>
              </a:defRPr>
            </a:pPr>
            <a:r>
              <a:rPr lang="en-US" dirty="0">
                <a:solidFill>
                  <a:schemeClr val="bg1"/>
                </a:solidFill>
                <a:latin typeface="Arial"/>
              </a:rPr>
              <a:t>Roman crucifixion did not exist yet.</a:t>
            </a:r>
          </a:p>
          <a:p>
            <a:pPr>
              <a:defRPr>
                <a:latin typeface="Arial"/>
              </a:defRPr>
            </a:pPr>
            <a:r>
              <a:rPr lang="en-US" dirty="0">
                <a:solidFill>
                  <a:schemeClr val="bg1"/>
                </a:solidFill>
                <a:latin typeface="Arial"/>
              </a:rPr>
              <a:t>David wrote Psalms 22.</a:t>
            </a:r>
          </a:p>
          <a:p>
            <a:pPr>
              <a:defRPr>
                <a:latin typeface="Arial"/>
              </a:defRPr>
            </a:pPr>
            <a:r>
              <a:rPr lang="en-US" dirty="0">
                <a:solidFill>
                  <a:schemeClr val="bg1"/>
                </a:solidFill>
                <a:latin typeface="Arial"/>
              </a:rPr>
              <a:t>Biblical scholars say that Psalms 22 is a prophecy for the crucifixion.</a:t>
            </a:r>
          </a:p>
        </p:txBody>
      </p:sp>
    </p:spTree>
    <p:extLst>
      <p:ext uri="{BB962C8B-B14F-4D97-AF65-F5344CB8AC3E}">
        <p14:creationId xmlns:p14="http://schemas.microsoft.com/office/powerpoint/2010/main" val="777003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7ECAA-1C12-57E6-4B52-FB23C2410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AECEB-86B4-AF7A-DFE2-5E5C54671B84}"/>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Worm</a:t>
            </a:r>
          </a:p>
        </p:txBody>
      </p:sp>
      <p:sp>
        <p:nvSpPr>
          <p:cNvPr id="3" name="Content Placeholder 2">
            <a:extLst>
              <a:ext uri="{FF2B5EF4-FFF2-40B4-BE49-F238E27FC236}">
                <a16:creationId xmlns:a16="http://schemas.microsoft.com/office/drawing/2014/main" id="{1F74BA16-B41C-CCD2-1E90-1DE5E283710A}"/>
              </a:ext>
            </a:extLst>
          </p:cNvPr>
          <p:cNvSpPr>
            <a:spLocks noGrp="1"/>
          </p:cNvSpPr>
          <p:nvPr>
            <p:ph idx="1"/>
          </p:nvPr>
        </p:nvSpPr>
        <p:spPr>
          <a:xfrm>
            <a:off x="273377" y="904974"/>
            <a:ext cx="11918623" cy="5953026"/>
          </a:xfrm>
        </p:spPr>
        <p:txBody>
          <a:bodyPr>
            <a:normAutofit/>
          </a:bodyPr>
          <a:lstStyle/>
          <a:p>
            <a:pPr marL="0" indent="0">
              <a:buNone/>
            </a:pPr>
            <a:r>
              <a:rPr lang="en-US" dirty="0">
                <a:solidFill>
                  <a:schemeClr val="bg1"/>
                </a:solidFill>
                <a:latin typeface="Arial" panose="020B0604020202020204" pitchFamily="34" charset="0"/>
                <a:cs typeface="Arial" panose="020B0604020202020204" pitchFamily="34" charset="0"/>
              </a:rPr>
              <a:t>Psalms 22:6 NLT</a:t>
            </a:r>
          </a:p>
          <a:p>
            <a:pPr marL="0" indent="0">
              <a:buNone/>
            </a:pPr>
            <a:r>
              <a:rPr lang="en-US" dirty="0">
                <a:solidFill>
                  <a:schemeClr val="bg1"/>
                </a:solidFill>
                <a:latin typeface="Arial" panose="020B0604020202020204" pitchFamily="34" charset="0"/>
                <a:cs typeface="Arial" panose="020B0604020202020204" pitchFamily="34" charset="0"/>
              </a:rPr>
              <a:t>6  But I am a worm and not a man...</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Worm = tola (Strong #8438) </a:t>
            </a: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When the worm is crushed, produces a vivid red dye.</a:t>
            </a:r>
          </a:p>
        </p:txBody>
      </p:sp>
    </p:spTree>
    <p:extLst>
      <p:ext uri="{BB962C8B-B14F-4D97-AF65-F5344CB8AC3E}">
        <p14:creationId xmlns:p14="http://schemas.microsoft.com/office/powerpoint/2010/main" val="306557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2D9E-6BC3-AAB2-F59C-E53F772FC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481A1-D276-9867-44D9-2439467E7D17}"/>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Crimson Dye</a:t>
            </a:r>
          </a:p>
        </p:txBody>
      </p:sp>
      <p:sp>
        <p:nvSpPr>
          <p:cNvPr id="3" name="Content Placeholder 2">
            <a:extLst>
              <a:ext uri="{FF2B5EF4-FFF2-40B4-BE49-F238E27FC236}">
                <a16:creationId xmlns:a16="http://schemas.microsoft.com/office/drawing/2014/main" id="{8706CCCF-8FB0-1790-E849-4DAFC7C23AC3}"/>
              </a:ext>
            </a:extLst>
          </p:cNvPr>
          <p:cNvSpPr>
            <a:spLocks noGrp="1"/>
          </p:cNvSpPr>
          <p:nvPr>
            <p:ph idx="1"/>
          </p:nvPr>
        </p:nvSpPr>
        <p:spPr>
          <a:xfrm>
            <a:off x="273377" y="904974"/>
            <a:ext cx="11918623" cy="5953026"/>
          </a:xfrm>
        </p:spPr>
        <p:txBody>
          <a:bodyPr>
            <a:normAutofit/>
          </a:bodyPr>
          <a:lstStyle/>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As Offerings 	Exodus 25:4</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Tabernacle Coverings and Curtains 	Exodus 26-27</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High Priest's Holy Garments/Breastplate 	Exodus 28, 29</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Veil of the Tabernacle/Temple 	Exodus 26, 36</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Rahab's Thread 	Joshua 2</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Sin 	Isaiah 1:18</a:t>
            </a:r>
          </a:p>
          <a:p>
            <a:pPr marL="0" indent="0">
              <a:buNone/>
              <a:tabLst>
                <a:tab pos="6627813" algn="l"/>
              </a:tabLst>
            </a:pPr>
            <a:r>
              <a:rPr lang="en-US" dirty="0">
                <a:solidFill>
                  <a:schemeClr val="bg1"/>
                </a:solidFill>
                <a:latin typeface="Arial" panose="020B0604020202020204" pitchFamily="34" charset="0"/>
                <a:cs typeface="Arial" panose="020B0604020202020204" pitchFamily="34" charset="0"/>
              </a:rPr>
              <a:t>Jesus' Robe 	Matthew 27:28</a:t>
            </a:r>
          </a:p>
        </p:txBody>
      </p:sp>
    </p:spTree>
    <p:extLst>
      <p:ext uri="{BB962C8B-B14F-4D97-AF65-F5344CB8AC3E}">
        <p14:creationId xmlns:p14="http://schemas.microsoft.com/office/powerpoint/2010/main" val="937568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DC89D-E6AF-9F68-B0E7-14672EC2F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00F4B-5291-DE6C-E626-72206FE2FF6B}"/>
              </a:ext>
            </a:extLst>
          </p:cNvPr>
          <p:cNvSpPr>
            <a:spLocks noGrp="1"/>
          </p:cNvSpPr>
          <p:nvPr>
            <p:ph type="title"/>
          </p:nvPr>
        </p:nvSpPr>
        <p:spPr>
          <a:xfrm>
            <a:off x="1" y="1"/>
            <a:ext cx="12192000" cy="904973"/>
          </a:xfrm>
        </p:spPr>
        <p:txBody>
          <a:bodyPr>
            <a:normAutofit/>
          </a:bodyPr>
          <a:lstStyle/>
          <a:p>
            <a:pPr algn="ctr">
              <a:defRPr>
                <a:latin typeface="Arial"/>
              </a:defRPr>
            </a:pPr>
            <a:r>
              <a:rPr lang="en-US" dirty="0">
                <a:solidFill>
                  <a:schemeClr val="bg1"/>
                </a:solidFill>
                <a:latin typeface="Arial"/>
              </a:rPr>
              <a:t>Crimson Worm</a:t>
            </a:r>
          </a:p>
        </p:txBody>
      </p:sp>
      <p:sp>
        <p:nvSpPr>
          <p:cNvPr id="3" name="Content Placeholder 2">
            <a:extLst>
              <a:ext uri="{FF2B5EF4-FFF2-40B4-BE49-F238E27FC236}">
                <a16:creationId xmlns:a16="http://schemas.microsoft.com/office/drawing/2014/main" id="{C7FE4E19-7867-B07C-8B67-3C9D04E460F8}"/>
              </a:ext>
            </a:extLst>
          </p:cNvPr>
          <p:cNvSpPr>
            <a:spLocks noGrp="1"/>
          </p:cNvSpPr>
          <p:nvPr>
            <p:ph idx="1"/>
          </p:nvPr>
        </p:nvSpPr>
        <p:spPr>
          <a:xfrm>
            <a:off x="273377" y="904974"/>
            <a:ext cx="11918623" cy="5953026"/>
          </a:xfrm>
        </p:spPr>
        <p:txBody>
          <a:bodyPr>
            <a:normAutofit/>
          </a:bodyPr>
          <a:lstStyle/>
          <a:p>
            <a:r>
              <a:rPr lang="en-US" dirty="0">
                <a:solidFill>
                  <a:schemeClr val="bg1"/>
                </a:solidFill>
                <a:latin typeface="Arial" panose="020B0604020202020204" pitchFamily="34" charset="0"/>
                <a:cs typeface="Arial" panose="020B0604020202020204" pitchFamily="34" charset="0"/>
              </a:rPr>
              <a:t>When it’s time to give birth, climbs an oak tree.</a:t>
            </a:r>
          </a:p>
          <a:p>
            <a:r>
              <a:rPr lang="en-US" dirty="0">
                <a:solidFill>
                  <a:schemeClr val="bg1"/>
                </a:solidFill>
                <a:latin typeface="Arial" panose="020B0604020202020204" pitchFamily="34" charset="0"/>
                <a:cs typeface="Arial" panose="020B0604020202020204" pitchFamily="34" charset="0"/>
              </a:rPr>
              <a:t>Gives birth to hundreds to thousands of eggs into a protective chamber within her body. Egg incubation is roughly 4-6 weeks.</a:t>
            </a:r>
          </a:p>
          <a:p>
            <a:r>
              <a:rPr lang="en-US" dirty="0">
                <a:solidFill>
                  <a:schemeClr val="bg1"/>
                </a:solidFill>
                <a:latin typeface="Arial" panose="020B0604020202020204" pitchFamily="34" charset="0"/>
                <a:cs typeface="Arial" panose="020B0604020202020204" pitchFamily="34" charset="0"/>
              </a:rPr>
              <a:t>Eventually, the mother dies and discharges a crimson dye.</a:t>
            </a:r>
          </a:p>
        </p:txBody>
      </p:sp>
    </p:spTree>
    <p:extLst>
      <p:ext uri="{BB962C8B-B14F-4D97-AF65-F5344CB8AC3E}">
        <p14:creationId xmlns:p14="http://schemas.microsoft.com/office/powerpoint/2010/main" val="2786633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FDE84-C509-1C3B-0761-CE0C200F6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15662-1B39-4CF7-FB0B-5640D121715F}"/>
              </a:ext>
            </a:extLst>
          </p:cNvPr>
          <p:cNvSpPr>
            <a:spLocks noGrp="1"/>
          </p:cNvSpPr>
          <p:nvPr>
            <p:ph type="title"/>
          </p:nvPr>
        </p:nvSpPr>
        <p:spPr>
          <a:xfrm>
            <a:off x="1" y="1"/>
            <a:ext cx="12192000" cy="904973"/>
          </a:xfrm>
        </p:spPr>
        <p:txBody>
          <a:bodyPr/>
          <a:lstStyle/>
          <a:p>
            <a:pPr algn="ctr">
              <a:defRPr>
                <a:latin typeface="Arial"/>
              </a:defRPr>
            </a:pPr>
            <a:r>
              <a:rPr lang="en-US" dirty="0">
                <a:solidFill>
                  <a:schemeClr val="bg1"/>
                </a:solidFill>
                <a:latin typeface="Arial"/>
              </a:rPr>
              <a:t>Sacrifice</a:t>
            </a:r>
          </a:p>
        </p:txBody>
      </p:sp>
      <p:sp>
        <p:nvSpPr>
          <p:cNvPr id="3" name="Content Placeholder 2">
            <a:extLst>
              <a:ext uri="{FF2B5EF4-FFF2-40B4-BE49-F238E27FC236}">
                <a16:creationId xmlns:a16="http://schemas.microsoft.com/office/drawing/2014/main" id="{DE7C56A6-3E96-62CF-0642-EA2F5DDC242B}"/>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dirty="0">
                <a:solidFill>
                  <a:schemeClr val="bg1"/>
                </a:solidFill>
                <a:latin typeface="Arial"/>
              </a:rPr>
              <a:t>1 John 3:16 NLT</a:t>
            </a:r>
          </a:p>
          <a:p>
            <a:pPr marL="0" indent="0">
              <a:buNone/>
              <a:defRPr>
                <a:latin typeface="Arial"/>
              </a:defRPr>
            </a:pPr>
            <a:r>
              <a:rPr lang="en-US" dirty="0">
                <a:solidFill>
                  <a:schemeClr val="bg1"/>
                </a:solidFill>
                <a:latin typeface="Arial"/>
              </a:rPr>
              <a:t>16  We know what real love is because Jesus gave up his life for us. So we also ought to give up our lives for our brothers and sisters.</a:t>
            </a:r>
          </a:p>
        </p:txBody>
      </p:sp>
    </p:spTree>
    <p:extLst>
      <p:ext uri="{BB962C8B-B14F-4D97-AF65-F5344CB8AC3E}">
        <p14:creationId xmlns:p14="http://schemas.microsoft.com/office/powerpoint/2010/main" val="3060547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410</TotalTime>
  <Words>1186</Words>
  <Application>Microsoft Office PowerPoint</Application>
  <PresentationFormat>Widescreen</PresentationFormat>
  <Paragraphs>97</Paragraphs>
  <Slides>20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Aptos Display</vt:lpstr>
      <vt:lpstr>Arial</vt:lpstr>
      <vt:lpstr>Office Theme</vt:lpstr>
      <vt:lpstr>Bethany Deaf Assembly  www.BethanyDeafAssembly.com  Sermons | Berean Studies | Retreat | Calendar | Give</vt:lpstr>
      <vt:lpstr>PowerPoint Presentation</vt:lpstr>
      <vt:lpstr>PowerPoint Presentation</vt:lpstr>
      <vt:lpstr>Psalms 22:1-31</vt:lpstr>
      <vt:lpstr>Opening cry of abandonment</vt:lpstr>
      <vt:lpstr>Humiliation, mockery, and scorn</vt:lpstr>
      <vt:lpstr>Physical agony of crucifixion</vt:lpstr>
      <vt:lpstr>Piercing of hands and feet</vt:lpstr>
      <vt:lpstr>Dividing of garments and casting lots</vt:lpstr>
      <vt:lpstr>Surrounding enemies described as animals</vt:lpstr>
      <vt:lpstr>Salvation</vt:lpstr>
      <vt:lpstr>Praise and Worship</vt:lpstr>
      <vt:lpstr>Lord and King</vt:lpstr>
      <vt:lpstr>Nature Reveals God</vt:lpstr>
      <vt:lpstr>The Crimson Worm</vt:lpstr>
      <vt:lpstr>Timeline</vt:lpstr>
      <vt:lpstr>Worm</vt:lpstr>
      <vt:lpstr>Crimson Dye</vt:lpstr>
      <vt:lpstr>Crimson Worm</vt:lpstr>
      <vt:lpstr>Sacrifice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Bloomfield</dc:creator>
  <cp:lastModifiedBy>Michael Bloomfield</cp:lastModifiedBy>
  <cp:revision>1</cp:revision>
  <dcterms:created xsi:type="dcterms:W3CDTF">2026-10-11T02:13:32Z</dcterms:created>
  <dcterms:modified xsi:type="dcterms:W3CDTF">2026-10-11T09:30:58Z</dcterms:modified>
</cp:coreProperties>
</file>