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7" r:id="rId3"/>
    <p:sldId id="259" r:id="rId4"/>
    <p:sldId id="260" r:id="rId5"/>
    <p:sldId id="261" r:id="rId6"/>
    <p:sldId id="273" r:id="rId7"/>
    <p:sldId id="262" r:id="rId8"/>
    <p:sldId id="263" r:id="rId9"/>
    <p:sldId id="265" r:id="rId10"/>
    <p:sldId id="266" r:id="rId11"/>
    <p:sldId id="267" r:id="rId12"/>
    <p:sldId id="268" r:id="rId13"/>
    <p:sldId id="272" r:id="rId14"/>
    <p:sldId id="270" r:id="rId15"/>
    <p:sldId id="271" r:id="rId16"/>
    <p:sldId id="275" r:id="rId17"/>
    <p:sldId id="274" r:id="rId18"/>
    <p:sldId id="276" r:id="rId19"/>
    <p:sldId id="277" r:id="rId20"/>
    <p:sldId id="269" r:id="rId21"/>
    <p:sldId id="27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AFC35A-5AF8-4113-B2F4-0476C4E13499}" v="6" dt="2026-10-04T06:57:12.8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70" autoAdjust="0"/>
    <p:restoredTop sz="94660"/>
  </p:normalViewPr>
  <p:slideViewPr>
    <p:cSldViewPr snapToGrid="0">
      <p:cViewPr varScale="1">
        <p:scale>
          <a:sx n="96" d="100"/>
          <a:sy n="96" d="100"/>
        </p:scale>
        <p:origin x="108" y="3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 Bloomfield" userId="f70212b848e07b29" providerId="LiveId" clId="{E14D179C-A0F8-4829-B1A5-4AE6318F8A61}"/>
    <pc:docChg chg="custSel addSld delSld modSld sldOrd">
      <pc:chgData name="Michael Bloomfield" userId="f70212b848e07b29" providerId="LiveId" clId="{E14D179C-A0F8-4829-B1A5-4AE6318F8A61}" dt="2026-10-04T14:32:55.267" v="622" actId="27636"/>
      <pc:docMkLst>
        <pc:docMk/>
      </pc:docMkLst>
      <pc:sldChg chg="del">
        <pc:chgData name="Michael Bloomfield" userId="f70212b848e07b29" providerId="LiveId" clId="{E14D179C-A0F8-4829-B1A5-4AE6318F8A61}" dt="2026-10-04T14:31:12.322" v="620" actId="47"/>
        <pc:sldMkLst>
          <pc:docMk/>
          <pc:sldMk cId="749705179" sldId="256"/>
        </pc:sldMkLst>
      </pc:sldChg>
      <pc:sldChg chg="modSp mod">
        <pc:chgData name="Michael Bloomfield" userId="f70212b848e07b29" providerId="LiveId" clId="{E14D179C-A0F8-4829-B1A5-4AE6318F8A61}" dt="2026-10-04T14:32:55.231" v="621" actId="26606"/>
        <pc:sldMkLst>
          <pc:docMk/>
          <pc:sldMk cId="3760439163" sldId="257"/>
        </pc:sldMkLst>
        <pc:spChg chg="mod">
          <ac:chgData name="Michael Bloomfield" userId="f70212b848e07b29" providerId="LiveId" clId="{E14D179C-A0F8-4829-B1A5-4AE6318F8A61}" dt="2026-10-04T14:32:55.231" v="621" actId="26606"/>
          <ac:spMkLst>
            <pc:docMk/>
            <pc:sldMk cId="3760439163" sldId="257"/>
            <ac:spMk id="2" creationId="{3B9C1F73-C1FA-1A0D-FE2E-8F8185B89835}"/>
          </ac:spMkLst>
        </pc:spChg>
        <pc:spChg chg="mod">
          <ac:chgData name="Michael Bloomfield" userId="f70212b848e07b29" providerId="LiveId" clId="{E14D179C-A0F8-4829-B1A5-4AE6318F8A61}" dt="2026-10-04T14:32:55.231" v="621" actId="26606"/>
          <ac:spMkLst>
            <pc:docMk/>
            <pc:sldMk cId="3760439163" sldId="257"/>
            <ac:spMk id="3" creationId="{7162BA38-01EA-EB37-E85E-1DFF807CF9D4}"/>
          </ac:spMkLst>
        </pc:spChg>
      </pc:sldChg>
      <pc:sldChg chg="modSp mod">
        <pc:chgData name="Michael Bloomfield" userId="f70212b848e07b29" providerId="LiveId" clId="{E14D179C-A0F8-4829-B1A5-4AE6318F8A61}" dt="2026-10-04T14:32:55.231" v="621" actId="26606"/>
        <pc:sldMkLst>
          <pc:docMk/>
          <pc:sldMk cId="770509156" sldId="258"/>
        </pc:sldMkLst>
        <pc:spChg chg="mod">
          <ac:chgData name="Michael Bloomfield" userId="f70212b848e07b29" providerId="LiveId" clId="{E14D179C-A0F8-4829-B1A5-4AE6318F8A61}" dt="2026-10-04T14:32:55.231" v="621" actId="26606"/>
          <ac:spMkLst>
            <pc:docMk/>
            <pc:sldMk cId="770509156" sldId="258"/>
            <ac:spMk id="2" creationId="{FF668244-211B-04DC-D180-D0A7EF6C03D7}"/>
          </ac:spMkLst>
        </pc:spChg>
        <pc:spChg chg="mod">
          <ac:chgData name="Michael Bloomfield" userId="f70212b848e07b29" providerId="LiveId" clId="{E14D179C-A0F8-4829-B1A5-4AE6318F8A61}" dt="2026-10-04T14:32:55.231" v="621" actId="26606"/>
          <ac:spMkLst>
            <pc:docMk/>
            <pc:sldMk cId="770509156" sldId="258"/>
            <ac:spMk id="3" creationId="{09F869C2-24DD-2F21-8BFF-DC623F6DEA3D}"/>
          </ac:spMkLst>
        </pc:spChg>
      </pc:sldChg>
      <pc:sldChg chg="modSp mod">
        <pc:chgData name="Michael Bloomfield" userId="f70212b848e07b29" providerId="LiveId" clId="{E14D179C-A0F8-4829-B1A5-4AE6318F8A61}" dt="2026-10-04T14:32:55.231" v="621" actId="26606"/>
        <pc:sldMkLst>
          <pc:docMk/>
          <pc:sldMk cId="445248098" sldId="259"/>
        </pc:sldMkLst>
        <pc:spChg chg="mod">
          <ac:chgData name="Michael Bloomfield" userId="f70212b848e07b29" providerId="LiveId" clId="{E14D179C-A0F8-4829-B1A5-4AE6318F8A61}" dt="2026-10-04T14:32:55.231" v="621" actId="26606"/>
          <ac:spMkLst>
            <pc:docMk/>
            <pc:sldMk cId="445248098" sldId="259"/>
            <ac:spMk id="2" creationId="{3500239E-5EDE-6FDD-156A-DA00F3162258}"/>
          </ac:spMkLst>
        </pc:spChg>
        <pc:spChg chg="mod">
          <ac:chgData name="Michael Bloomfield" userId="f70212b848e07b29" providerId="LiveId" clId="{E14D179C-A0F8-4829-B1A5-4AE6318F8A61}" dt="2026-10-04T14:32:55.231" v="621" actId="26606"/>
          <ac:spMkLst>
            <pc:docMk/>
            <pc:sldMk cId="445248098" sldId="259"/>
            <ac:spMk id="3" creationId="{81BE2A57-0EEB-F2E3-62C5-81A314B8DD93}"/>
          </ac:spMkLst>
        </pc:spChg>
      </pc:sldChg>
      <pc:sldChg chg="modSp mod">
        <pc:chgData name="Michael Bloomfield" userId="f70212b848e07b29" providerId="LiveId" clId="{E14D179C-A0F8-4829-B1A5-4AE6318F8A61}" dt="2026-10-04T14:32:55.231" v="621" actId="26606"/>
        <pc:sldMkLst>
          <pc:docMk/>
          <pc:sldMk cId="3150736210" sldId="260"/>
        </pc:sldMkLst>
        <pc:spChg chg="mod">
          <ac:chgData name="Michael Bloomfield" userId="f70212b848e07b29" providerId="LiveId" clId="{E14D179C-A0F8-4829-B1A5-4AE6318F8A61}" dt="2026-10-04T14:32:55.231" v="621" actId="26606"/>
          <ac:spMkLst>
            <pc:docMk/>
            <pc:sldMk cId="3150736210" sldId="260"/>
            <ac:spMk id="2" creationId="{2AB05052-6C0B-1213-30DD-CCA2B8BB4481}"/>
          </ac:spMkLst>
        </pc:spChg>
        <pc:spChg chg="mod">
          <ac:chgData name="Michael Bloomfield" userId="f70212b848e07b29" providerId="LiveId" clId="{E14D179C-A0F8-4829-B1A5-4AE6318F8A61}" dt="2026-10-04T14:32:55.231" v="621" actId="26606"/>
          <ac:spMkLst>
            <pc:docMk/>
            <pc:sldMk cId="3150736210" sldId="260"/>
            <ac:spMk id="3" creationId="{392290A3-A316-D189-4095-B489CA571B3A}"/>
          </ac:spMkLst>
        </pc:spChg>
      </pc:sldChg>
      <pc:sldChg chg="modSp mod">
        <pc:chgData name="Michael Bloomfield" userId="f70212b848e07b29" providerId="LiveId" clId="{E14D179C-A0F8-4829-B1A5-4AE6318F8A61}" dt="2026-10-04T14:32:55.267" v="622" actId="27636"/>
        <pc:sldMkLst>
          <pc:docMk/>
          <pc:sldMk cId="646237002" sldId="261"/>
        </pc:sldMkLst>
        <pc:spChg chg="mod">
          <ac:chgData name="Michael Bloomfield" userId="f70212b848e07b29" providerId="LiveId" clId="{E14D179C-A0F8-4829-B1A5-4AE6318F8A61}" dt="2026-10-04T14:32:55.231" v="621" actId="26606"/>
          <ac:spMkLst>
            <pc:docMk/>
            <pc:sldMk cId="646237002" sldId="261"/>
            <ac:spMk id="2" creationId="{34E54176-DBF4-6E1A-F70C-86F814466D09}"/>
          </ac:spMkLst>
        </pc:spChg>
        <pc:spChg chg="mod">
          <ac:chgData name="Michael Bloomfield" userId="f70212b848e07b29" providerId="LiveId" clId="{E14D179C-A0F8-4829-B1A5-4AE6318F8A61}" dt="2026-10-04T14:32:55.267" v="622" actId="27636"/>
          <ac:spMkLst>
            <pc:docMk/>
            <pc:sldMk cId="646237002" sldId="261"/>
            <ac:spMk id="3" creationId="{FC25E1F3-6421-ECF4-6555-B447C94F180E}"/>
          </ac:spMkLst>
        </pc:spChg>
      </pc:sldChg>
      <pc:sldChg chg="modSp mod">
        <pc:chgData name="Michael Bloomfield" userId="f70212b848e07b29" providerId="LiveId" clId="{E14D179C-A0F8-4829-B1A5-4AE6318F8A61}" dt="2026-10-04T14:32:55.231" v="621" actId="26606"/>
        <pc:sldMkLst>
          <pc:docMk/>
          <pc:sldMk cId="4097886043" sldId="262"/>
        </pc:sldMkLst>
        <pc:spChg chg="mod">
          <ac:chgData name="Michael Bloomfield" userId="f70212b848e07b29" providerId="LiveId" clId="{E14D179C-A0F8-4829-B1A5-4AE6318F8A61}" dt="2026-10-04T14:32:55.231" v="621" actId="26606"/>
          <ac:spMkLst>
            <pc:docMk/>
            <pc:sldMk cId="4097886043" sldId="262"/>
            <ac:spMk id="2" creationId="{BB7F2F30-EBF8-2058-A802-1BC623856EBF}"/>
          </ac:spMkLst>
        </pc:spChg>
        <pc:spChg chg="mod">
          <ac:chgData name="Michael Bloomfield" userId="f70212b848e07b29" providerId="LiveId" clId="{E14D179C-A0F8-4829-B1A5-4AE6318F8A61}" dt="2026-10-04T14:32:55.231" v="621" actId="26606"/>
          <ac:spMkLst>
            <pc:docMk/>
            <pc:sldMk cId="4097886043" sldId="262"/>
            <ac:spMk id="3" creationId="{65229893-A6CD-59E9-687C-7149EBDC8453}"/>
          </ac:spMkLst>
        </pc:spChg>
      </pc:sldChg>
      <pc:sldChg chg="modSp mod">
        <pc:chgData name="Michael Bloomfield" userId="f70212b848e07b29" providerId="LiveId" clId="{E14D179C-A0F8-4829-B1A5-4AE6318F8A61}" dt="2026-10-04T14:32:55.231" v="621" actId="26606"/>
        <pc:sldMkLst>
          <pc:docMk/>
          <pc:sldMk cId="2519458310" sldId="263"/>
        </pc:sldMkLst>
        <pc:spChg chg="mod">
          <ac:chgData name="Michael Bloomfield" userId="f70212b848e07b29" providerId="LiveId" clId="{E14D179C-A0F8-4829-B1A5-4AE6318F8A61}" dt="2026-10-04T14:32:55.231" v="621" actId="26606"/>
          <ac:spMkLst>
            <pc:docMk/>
            <pc:sldMk cId="2519458310" sldId="263"/>
            <ac:spMk id="2" creationId="{509B000E-CEA4-A46A-8451-364598169BBA}"/>
          </ac:spMkLst>
        </pc:spChg>
        <pc:spChg chg="mod">
          <ac:chgData name="Michael Bloomfield" userId="f70212b848e07b29" providerId="LiveId" clId="{E14D179C-A0F8-4829-B1A5-4AE6318F8A61}" dt="2026-10-04T14:32:55.231" v="621" actId="26606"/>
          <ac:spMkLst>
            <pc:docMk/>
            <pc:sldMk cId="2519458310" sldId="263"/>
            <ac:spMk id="3" creationId="{DEF98105-68E0-5BB4-C250-F42090BA69C6}"/>
          </ac:spMkLst>
        </pc:spChg>
      </pc:sldChg>
      <pc:sldChg chg="del">
        <pc:chgData name="Michael Bloomfield" userId="f70212b848e07b29" providerId="LiveId" clId="{E14D179C-A0F8-4829-B1A5-4AE6318F8A61}" dt="2026-10-04T05:09:06.129" v="272" actId="47"/>
        <pc:sldMkLst>
          <pc:docMk/>
          <pc:sldMk cId="3355325068" sldId="264"/>
        </pc:sldMkLst>
      </pc:sldChg>
      <pc:sldChg chg="modSp mod">
        <pc:chgData name="Michael Bloomfield" userId="f70212b848e07b29" providerId="LiveId" clId="{E14D179C-A0F8-4829-B1A5-4AE6318F8A61}" dt="2026-10-04T14:32:55.231" v="621" actId="26606"/>
        <pc:sldMkLst>
          <pc:docMk/>
          <pc:sldMk cId="3470685773" sldId="265"/>
        </pc:sldMkLst>
        <pc:spChg chg="mod">
          <ac:chgData name="Michael Bloomfield" userId="f70212b848e07b29" providerId="LiveId" clId="{E14D179C-A0F8-4829-B1A5-4AE6318F8A61}" dt="2026-10-04T14:32:55.231" v="621" actId="26606"/>
          <ac:spMkLst>
            <pc:docMk/>
            <pc:sldMk cId="3470685773" sldId="265"/>
            <ac:spMk id="2" creationId="{984E5FAD-0101-71BF-2772-87E77A860CEB}"/>
          </ac:spMkLst>
        </pc:spChg>
        <pc:spChg chg="mod">
          <ac:chgData name="Michael Bloomfield" userId="f70212b848e07b29" providerId="LiveId" clId="{E14D179C-A0F8-4829-B1A5-4AE6318F8A61}" dt="2026-10-04T14:32:55.231" v="621" actId="26606"/>
          <ac:spMkLst>
            <pc:docMk/>
            <pc:sldMk cId="3470685773" sldId="265"/>
            <ac:spMk id="3" creationId="{D213555E-6059-C67F-499B-C62A2A621E05}"/>
          </ac:spMkLst>
        </pc:spChg>
      </pc:sldChg>
      <pc:sldChg chg="modSp mod">
        <pc:chgData name="Michael Bloomfield" userId="f70212b848e07b29" providerId="LiveId" clId="{E14D179C-A0F8-4829-B1A5-4AE6318F8A61}" dt="2026-10-04T14:32:55.231" v="621" actId="26606"/>
        <pc:sldMkLst>
          <pc:docMk/>
          <pc:sldMk cId="2509448673" sldId="266"/>
        </pc:sldMkLst>
        <pc:spChg chg="mod">
          <ac:chgData name="Michael Bloomfield" userId="f70212b848e07b29" providerId="LiveId" clId="{E14D179C-A0F8-4829-B1A5-4AE6318F8A61}" dt="2026-10-04T14:32:55.231" v="621" actId="26606"/>
          <ac:spMkLst>
            <pc:docMk/>
            <pc:sldMk cId="2509448673" sldId="266"/>
            <ac:spMk id="2" creationId="{81A7ED71-F742-6085-4188-1332909F9913}"/>
          </ac:spMkLst>
        </pc:spChg>
        <pc:spChg chg="mod">
          <ac:chgData name="Michael Bloomfield" userId="f70212b848e07b29" providerId="LiveId" clId="{E14D179C-A0F8-4829-B1A5-4AE6318F8A61}" dt="2026-10-04T14:32:55.231" v="621" actId="26606"/>
          <ac:spMkLst>
            <pc:docMk/>
            <pc:sldMk cId="2509448673" sldId="266"/>
            <ac:spMk id="3" creationId="{2BD612C2-D509-9922-9C47-4922B6D969F8}"/>
          </ac:spMkLst>
        </pc:spChg>
      </pc:sldChg>
      <pc:sldChg chg="modSp mod">
        <pc:chgData name="Michael Bloomfield" userId="f70212b848e07b29" providerId="LiveId" clId="{E14D179C-A0F8-4829-B1A5-4AE6318F8A61}" dt="2026-10-04T14:32:55.231" v="621" actId="26606"/>
        <pc:sldMkLst>
          <pc:docMk/>
          <pc:sldMk cId="1790927194" sldId="267"/>
        </pc:sldMkLst>
        <pc:spChg chg="mod">
          <ac:chgData name="Michael Bloomfield" userId="f70212b848e07b29" providerId="LiveId" clId="{E14D179C-A0F8-4829-B1A5-4AE6318F8A61}" dt="2026-10-04T14:32:55.231" v="621" actId="26606"/>
          <ac:spMkLst>
            <pc:docMk/>
            <pc:sldMk cId="1790927194" sldId="267"/>
            <ac:spMk id="2" creationId="{763F26B2-735A-EC4E-FE27-A0570B231AF7}"/>
          </ac:spMkLst>
        </pc:spChg>
        <pc:spChg chg="mod">
          <ac:chgData name="Michael Bloomfield" userId="f70212b848e07b29" providerId="LiveId" clId="{E14D179C-A0F8-4829-B1A5-4AE6318F8A61}" dt="2026-10-04T14:32:55.231" v="621" actId="26606"/>
          <ac:spMkLst>
            <pc:docMk/>
            <pc:sldMk cId="1790927194" sldId="267"/>
            <ac:spMk id="3" creationId="{7BEAB731-021E-C4C7-2F99-FFEF6DD639DD}"/>
          </ac:spMkLst>
        </pc:spChg>
      </pc:sldChg>
      <pc:sldChg chg="modSp mod">
        <pc:chgData name="Michael Bloomfield" userId="f70212b848e07b29" providerId="LiveId" clId="{E14D179C-A0F8-4829-B1A5-4AE6318F8A61}" dt="2026-10-04T14:32:55.231" v="621" actId="26606"/>
        <pc:sldMkLst>
          <pc:docMk/>
          <pc:sldMk cId="2039925591" sldId="268"/>
        </pc:sldMkLst>
        <pc:spChg chg="mod">
          <ac:chgData name="Michael Bloomfield" userId="f70212b848e07b29" providerId="LiveId" clId="{E14D179C-A0F8-4829-B1A5-4AE6318F8A61}" dt="2026-10-04T14:32:55.231" v="621" actId="26606"/>
          <ac:spMkLst>
            <pc:docMk/>
            <pc:sldMk cId="2039925591" sldId="268"/>
            <ac:spMk id="2" creationId="{A4604E7C-3D7C-441A-4943-0A7E22F4DF55}"/>
          </ac:spMkLst>
        </pc:spChg>
        <pc:spChg chg="mod">
          <ac:chgData name="Michael Bloomfield" userId="f70212b848e07b29" providerId="LiveId" clId="{E14D179C-A0F8-4829-B1A5-4AE6318F8A61}" dt="2026-10-04T14:32:55.231" v="621" actId="26606"/>
          <ac:spMkLst>
            <pc:docMk/>
            <pc:sldMk cId="2039925591" sldId="268"/>
            <ac:spMk id="3" creationId="{4B844C0A-0F47-0DD3-14A8-0550BA4F838C}"/>
          </ac:spMkLst>
        </pc:spChg>
      </pc:sldChg>
      <pc:sldChg chg="modSp mod ord">
        <pc:chgData name="Michael Bloomfield" userId="f70212b848e07b29" providerId="LiveId" clId="{E14D179C-A0F8-4829-B1A5-4AE6318F8A61}" dt="2026-10-04T14:32:55.231" v="621" actId="26606"/>
        <pc:sldMkLst>
          <pc:docMk/>
          <pc:sldMk cId="1356978724" sldId="269"/>
        </pc:sldMkLst>
        <pc:spChg chg="mod">
          <ac:chgData name="Michael Bloomfield" userId="f70212b848e07b29" providerId="LiveId" clId="{E14D179C-A0F8-4829-B1A5-4AE6318F8A61}" dt="2026-10-04T14:32:55.231" v="621" actId="26606"/>
          <ac:spMkLst>
            <pc:docMk/>
            <pc:sldMk cId="1356978724" sldId="269"/>
            <ac:spMk id="2" creationId="{6D791CF5-FFC7-D7CC-3110-406116BF0266}"/>
          </ac:spMkLst>
        </pc:spChg>
        <pc:spChg chg="mod">
          <ac:chgData name="Michael Bloomfield" userId="f70212b848e07b29" providerId="LiveId" clId="{E14D179C-A0F8-4829-B1A5-4AE6318F8A61}" dt="2026-10-04T14:32:55.231" v="621" actId="26606"/>
          <ac:spMkLst>
            <pc:docMk/>
            <pc:sldMk cId="1356978724" sldId="269"/>
            <ac:spMk id="3" creationId="{DE140E55-58D2-D52E-DA6E-260EA154F019}"/>
          </ac:spMkLst>
        </pc:spChg>
      </pc:sldChg>
      <pc:sldChg chg="delSp modSp add mod">
        <pc:chgData name="Michael Bloomfield" userId="f70212b848e07b29" providerId="LiveId" clId="{E14D179C-A0F8-4829-B1A5-4AE6318F8A61}" dt="2026-10-04T14:32:55.231" v="621" actId="26606"/>
        <pc:sldMkLst>
          <pc:docMk/>
          <pc:sldMk cId="3439374426" sldId="270"/>
        </pc:sldMkLst>
        <pc:spChg chg="del mod">
          <ac:chgData name="Michael Bloomfield" userId="f70212b848e07b29" providerId="LiveId" clId="{E14D179C-A0F8-4829-B1A5-4AE6318F8A61}" dt="2026-10-04T05:06:54.406" v="109" actId="478"/>
          <ac:spMkLst>
            <pc:docMk/>
            <pc:sldMk cId="3439374426" sldId="270"/>
            <ac:spMk id="2" creationId="{3EA18DA8-1056-876F-B799-55676D1298FE}"/>
          </ac:spMkLst>
        </pc:spChg>
        <pc:spChg chg="mod">
          <ac:chgData name="Michael Bloomfield" userId="f70212b848e07b29" providerId="LiveId" clId="{E14D179C-A0F8-4829-B1A5-4AE6318F8A61}" dt="2026-10-04T14:32:55.231" v="621" actId="26606"/>
          <ac:spMkLst>
            <pc:docMk/>
            <pc:sldMk cId="3439374426" sldId="270"/>
            <ac:spMk id="3" creationId="{2203C487-65CD-7CAC-10F8-766B6791D0BF}"/>
          </ac:spMkLst>
        </pc:spChg>
      </pc:sldChg>
      <pc:sldChg chg="modSp add mod">
        <pc:chgData name="Michael Bloomfield" userId="f70212b848e07b29" providerId="LiveId" clId="{E14D179C-A0F8-4829-B1A5-4AE6318F8A61}" dt="2026-10-04T14:32:55.231" v="621" actId="26606"/>
        <pc:sldMkLst>
          <pc:docMk/>
          <pc:sldMk cId="3447661369" sldId="271"/>
        </pc:sldMkLst>
        <pc:spChg chg="mod">
          <ac:chgData name="Michael Bloomfield" userId="f70212b848e07b29" providerId="LiveId" clId="{E14D179C-A0F8-4829-B1A5-4AE6318F8A61}" dt="2026-10-04T14:32:55.231" v="621" actId="26606"/>
          <ac:spMkLst>
            <pc:docMk/>
            <pc:sldMk cId="3447661369" sldId="271"/>
            <ac:spMk id="3" creationId="{5CEE77EC-0B61-7EEE-8750-10A08A633715}"/>
          </ac:spMkLst>
        </pc:spChg>
      </pc:sldChg>
      <pc:sldChg chg="modSp add mod">
        <pc:chgData name="Michael Bloomfield" userId="f70212b848e07b29" providerId="LiveId" clId="{E14D179C-A0F8-4829-B1A5-4AE6318F8A61}" dt="2026-10-04T14:32:55.231" v="621" actId="26606"/>
        <pc:sldMkLst>
          <pc:docMk/>
          <pc:sldMk cId="1907283492" sldId="272"/>
        </pc:sldMkLst>
        <pc:spChg chg="mod">
          <ac:chgData name="Michael Bloomfield" userId="f70212b848e07b29" providerId="LiveId" clId="{E14D179C-A0F8-4829-B1A5-4AE6318F8A61}" dt="2026-10-04T14:32:55.231" v="621" actId="26606"/>
          <ac:spMkLst>
            <pc:docMk/>
            <pc:sldMk cId="1907283492" sldId="272"/>
            <ac:spMk id="2" creationId="{86554141-A417-B35D-BA2C-C46DE8DBBBEA}"/>
          </ac:spMkLst>
        </pc:spChg>
        <pc:spChg chg="mod">
          <ac:chgData name="Michael Bloomfield" userId="f70212b848e07b29" providerId="LiveId" clId="{E14D179C-A0F8-4829-B1A5-4AE6318F8A61}" dt="2026-10-04T14:32:55.231" v="621" actId="26606"/>
          <ac:spMkLst>
            <pc:docMk/>
            <pc:sldMk cId="1907283492" sldId="272"/>
            <ac:spMk id="3" creationId="{04016E6D-96E4-879B-3B9B-C762FFECCF46}"/>
          </ac:spMkLst>
        </pc:spChg>
      </pc:sldChg>
      <pc:sldChg chg="modSp add mod">
        <pc:chgData name="Michael Bloomfield" userId="f70212b848e07b29" providerId="LiveId" clId="{E14D179C-A0F8-4829-B1A5-4AE6318F8A61}" dt="2026-10-04T14:32:55.231" v="621" actId="26606"/>
        <pc:sldMkLst>
          <pc:docMk/>
          <pc:sldMk cId="427863703" sldId="273"/>
        </pc:sldMkLst>
        <pc:spChg chg="mod">
          <ac:chgData name="Michael Bloomfield" userId="f70212b848e07b29" providerId="LiveId" clId="{E14D179C-A0F8-4829-B1A5-4AE6318F8A61}" dt="2026-10-04T14:32:55.231" v="621" actId="26606"/>
          <ac:spMkLst>
            <pc:docMk/>
            <pc:sldMk cId="427863703" sldId="273"/>
            <ac:spMk id="2" creationId="{5AB92DB2-B973-9B74-526B-996EB61E9C0D}"/>
          </ac:spMkLst>
        </pc:spChg>
        <pc:spChg chg="mod">
          <ac:chgData name="Michael Bloomfield" userId="f70212b848e07b29" providerId="LiveId" clId="{E14D179C-A0F8-4829-B1A5-4AE6318F8A61}" dt="2026-10-04T14:32:55.231" v="621" actId="26606"/>
          <ac:spMkLst>
            <pc:docMk/>
            <pc:sldMk cId="427863703" sldId="273"/>
            <ac:spMk id="3" creationId="{41F11BA0-3B5B-FE44-B7EA-B6DEC691B34C}"/>
          </ac:spMkLst>
        </pc:spChg>
      </pc:sldChg>
      <pc:sldChg chg="modSp add mod ord">
        <pc:chgData name="Michael Bloomfield" userId="f70212b848e07b29" providerId="LiveId" clId="{E14D179C-A0F8-4829-B1A5-4AE6318F8A61}" dt="2026-10-04T14:32:55.231" v="621" actId="26606"/>
        <pc:sldMkLst>
          <pc:docMk/>
          <pc:sldMk cId="185682252" sldId="274"/>
        </pc:sldMkLst>
        <pc:spChg chg="mod">
          <ac:chgData name="Michael Bloomfield" userId="f70212b848e07b29" providerId="LiveId" clId="{E14D179C-A0F8-4829-B1A5-4AE6318F8A61}" dt="2026-10-04T14:32:55.231" v="621" actId="26606"/>
          <ac:spMkLst>
            <pc:docMk/>
            <pc:sldMk cId="185682252" sldId="274"/>
            <ac:spMk id="2" creationId="{6A987872-7420-951C-200E-B9461D89CF42}"/>
          </ac:spMkLst>
        </pc:spChg>
        <pc:spChg chg="mod">
          <ac:chgData name="Michael Bloomfield" userId="f70212b848e07b29" providerId="LiveId" clId="{E14D179C-A0F8-4829-B1A5-4AE6318F8A61}" dt="2026-10-04T14:32:55.231" v="621" actId="26606"/>
          <ac:spMkLst>
            <pc:docMk/>
            <pc:sldMk cId="185682252" sldId="274"/>
            <ac:spMk id="3" creationId="{24FA078F-AD23-4992-C5F2-8619586DCA2A}"/>
          </ac:spMkLst>
        </pc:spChg>
      </pc:sldChg>
      <pc:sldChg chg="add del">
        <pc:chgData name="Michael Bloomfield" userId="f70212b848e07b29" providerId="LiveId" clId="{E14D179C-A0F8-4829-B1A5-4AE6318F8A61}" dt="2026-10-04T05:22:51.221" v="380" actId="47"/>
        <pc:sldMkLst>
          <pc:docMk/>
          <pc:sldMk cId="3031911634" sldId="274"/>
        </pc:sldMkLst>
      </pc:sldChg>
      <pc:sldChg chg="modSp add mod">
        <pc:chgData name="Michael Bloomfield" userId="f70212b848e07b29" providerId="LiveId" clId="{E14D179C-A0F8-4829-B1A5-4AE6318F8A61}" dt="2026-10-04T14:32:55.231" v="621" actId="26606"/>
        <pc:sldMkLst>
          <pc:docMk/>
          <pc:sldMk cId="1712510506" sldId="275"/>
        </pc:sldMkLst>
        <pc:spChg chg="mod">
          <ac:chgData name="Michael Bloomfield" userId="f70212b848e07b29" providerId="LiveId" clId="{E14D179C-A0F8-4829-B1A5-4AE6318F8A61}" dt="2026-10-04T14:32:55.231" v="621" actId="26606"/>
          <ac:spMkLst>
            <pc:docMk/>
            <pc:sldMk cId="1712510506" sldId="275"/>
            <ac:spMk id="2" creationId="{DC05B67E-9F04-7433-45D7-4DB3844608BC}"/>
          </ac:spMkLst>
        </pc:spChg>
        <pc:spChg chg="mod">
          <ac:chgData name="Michael Bloomfield" userId="f70212b848e07b29" providerId="LiveId" clId="{E14D179C-A0F8-4829-B1A5-4AE6318F8A61}" dt="2026-10-04T14:32:55.231" v="621" actId="26606"/>
          <ac:spMkLst>
            <pc:docMk/>
            <pc:sldMk cId="1712510506" sldId="275"/>
            <ac:spMk id="3" creationId="{137AF9A7-8200-734B-AD11-1DF7FBBC30DE}"/>
          </ac:spMkLst>
        </pc:spChg>
      </pc:sldChg>
      <pc:sldChg chg="modSp add mod">
        <pc:chgData name="Michael Bloomfield" userId="f70212b848e07b29" providerId="LiveId" clId="{E14D179C-A0F8-4829-B1A5-4AE6318F8A61}" dt="2026-10-04T14:32:55.231" v="621" actId="26606"/>
        <pc:sldMkLst>
          <pc:docMk/>
          <pc:sldMk cId="1207081806" sldId="276"/>
        </pc:sldMkLst>
        <pc:spChg chg="mod">
          <ac:chgData name="Michael Bloomfield" userId="f70212b848e07b29" providerId="LiveId" clId="{E14D179C-A0F8-4829-B1A5-4AE6318F8A61}" dt="2026-10-04T14:32:55.231" v="621" actId="26606"/>
          <ac:spMkLst>
            <pc:docMk/>
            <pc:sldMk cId="1207081806" sldId="276"/>
            <ac:spMk id="2" creationId="{CE1FEFD3-C71F-18A7-23BC-CBC5ED2140D6}"/>
          </ac:spMkLst>
        </pc:spChg>
        <pc:spChg chg="mod">
          <ac:chgData name="Michael Bloomfield" userId="f70212b848e07b29" providerId="LiveId" clId="{E14D179C-A0F8-4829-B1A5-4AE6318F8A61}" dt="2026-10-04T14:32:55.231" v="621" actId="26606"/>
          <ac:spMkLst>
            <pc:docMk/>
            <pc:sldMk cId="1207081806" sldId="276"/>
            <ac:spMk id="3" creationId="{3D490643-44B3-ABAE-B805-478ED281C0F4}"/>
          </ac:spMkLst>
        </pc:spChg>
      </pc:sldChg>
      <pc:sldChg chg="modSp add mod">
        <pc:chgData name="Michael Bloomfield" userId="f70212b848e07b29" providerId="LiveId" clId="{E14D179C-A0F8-4829-B1A5-4AE6318F8A61}" dt="2026-10-04T14:32:55.231" v="621" actId="26606"/>
        <pc:sldMkLst>
          <pc:docMk/>
          <pc:sldMk cId="1156449273" sldId="277"/>
        </pc:sldMkLst>
        <pc:spChg chg="mod">
          <ac:chgData name="Michael Bloomfield" userId="f70212b848e07b29" providerId="LiveId" clId="{E14D179C-A0F8-4829-B1A5-4AE6318F8A61}" dt="2026-10-04T14:32:55.231" v="621" actId="26606"/>
          <ac:spMkLst>
            <pc:docMk/>
            <pc:sldMk cId="1156449273" sldId="277"/>
            <ac:spMk id="2" creationId="{E146854F-3722-0F30-A821-D3EDE76B2346}"/>
          </ac:spMkLst>
        </pc:spChg>
        <pc:spChg chg="mod">
          <ac:chgData name="Michael Bloomfield" userId="f70212b848e07b29" providerId="LiveId" clId="{E14D179C-A0F8-4829-B1A5-4AE6318F8A61}" dt="2026-10-04T14:32:55.231" v="621" actId="26606"/>
          <ac:spMkLst>
            <pc:docMk/>
            <pc:sldMk cId="1156449273" sldId="277"/>
            <ac:spMk id="3" creationId="{7AC11E99-5200-DC60-2D6E-AC2C0D0BEE8F}"/>
          </ac:spMkLst>
        </pc:spChg>
      </pc:sldChg>
      <pc:sldChg chg="modSp add mod ord">
        <pc:chgData name="Michael Bloomfield" userId="f70212b848e07b29" providerId="LiveId" clId="{E14D179C-A0F8-4829-B1A5-4AE6318F8A61}" dt="2026-10-04T14:32:55.231" v="621" actId="26606"/>
        <pc:sldMkLst>
          <pc:docMk/>
          <pc:sldMk cId="237005129" sldId="278"/>
        </pc:sldMkLst>
        <pc:spChg chg="mod">
          <ac:chgData name="Michael Bloomfield" userId="f70212b848e07b29" providerId="LiveId" clId="{E14D179C-A0F8-4829-B1A5-4AE6318F8A61}" dt="2026-10-04T14:32:55.231" v="621" actId="26606"/>
          <ac:spMkLst>
            <pc:docMk/>
            <pc:sldMk cId="237005129" sldId="278"/>
            <ac:spMk id="3" creationId="{7B250F37-A5CA-074A-9230-2EB27577300E}"/>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710E7-BFA0-4B73-56CD-33ECA887738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BD4BF08-7CBB-AF50-EFF8-AD75637D8C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B9F1689-9859-6BF8-FCAB-B59C8DC78DD9}"/>
              </a:ext>
            </a:extLst>
          </p:cNvPr>
          <p:cNvSpPr>
            <a:spLocks noGrp="1"/>
          </p:cNvSpPr>
          <p:nvPr>
            <p:ph type="dt" sz="half" idx="10"/>
          </p:nvPr>
        </p:nvSpPr>
        <p:spPr/>
        <p:txBody>
          <a:bodyPr/>
          <a:lstStyle/>
          <a:p>
            <a:fld id="{E8BA89F3-4F0D-4996-9582-C1904A897757}" type="datetimeFigureOut">
              <a:rPr lang="en-US" smtClean="0"/>
              <a:t>10/4/2026</a:t>
            </a:fld>
            <a:endParaRPr lang="en-US"/>
          </a:p>
        </p:txBody>
      </p:sp>
      <p:sp>
        <p:nvSpPr>
          <p:cNvPr id="5" name="Footer Placeholder 4">
            <a:extLst>
              <a:ext uri="{FF2B5EF4-FFF2-40B4-BE49-F238E27FC236}">
                <a16:creationId xmlns:a16="http://schemas.microsoft.com/office/drawing/2014/main" id="{14097C8A-A25D-5AD2-1252-473261AFC6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48DAA9-CFBE-B6E8-AD51-47C6295A8ABA}"/>
              </a:ext>
            </a:extLst>
          </p:cNvPr>
          <p:cNvSpPr>
            <a:spLocks noGrp="1"/>
          </p:cNvSpPr>
          <p:nvPr>
            <p:ph type="sldNum" sz="quarter" idx="12"/>
          </p:nvPr>
        </p:nvSpPr>
        <p:spPr/>
        <p:txBody>
          <a:bodyPr/>
          <a:lstStyle/>
          <a:p>
            <a:fld id="{6C2406E3-6B39-4532-B522-94470AC5CF7F}" type="slidenum">
              <a:rPr lang="en-US" smtClean="0"/>
              <a:t>‹#›</a:t>
            </a:fld>
            <a:endParaRPr lang="en-US"/>
          </a:p>
        </p:txBody>
      </p:sp>
    </p:spTree>
    <p:extLst>
      <p:ext uri="{BB962C8B-B14F-4D97-AF65-F5344CB8AC3E}">
        <p14:creationId xmlns:p14="http://schemas.microsoft.com/office/powerpoint/2010/main" val="610905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09474-7981-E0ED-2532-E8BFDCF44AB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0F1572B-5629-39AF-E339-74CB83B2398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377345-1001-7F4C-64B6-C2E31976CDEA}"/>
              </a:ext>
            </a:extLst>
          </p:cNvPr>
          <p:cNvSpPr>
            <a:spLocks noGrp="1"/>
          </p:cNvSpPr>
          <p:nvPr>
            <p:ph type="dt" sz="half" idx="10"/>
          </p:nvPr>
        </p:nvSpPr>
        <p:spPr/>
        <p:txBody>
          <a:bodyPr/>
          <a:lstStyle/>
          <a:p>
            <a:fld id="{E8BA89F3-4F0D-4996-9582-C1904A897757}" type="datetimeFigureOut">
              <a:rPr lang="en-US" smtClean="0"/>
              <a:t>10/4/2026</a:t>
            </a:fld>
            <a:endParaRPr lang="en-US"/>
          </a:p>
        </p:txBody>
      </p:sp>
      <p:sp>
        <p:nvSpPr>
          <p:cNvPr id="5" name="Footer Placeholder 4">
            <a:extLst>
              <a:ext uri="{FF2B5EF4-FFF2-40B4-BE49-F238E27FC236}">
                <a16:creationId xmlns:a16="http://schemas.microsoft.com/office/drawing/2014/main" id="{5D0570FA-4072-4045-56F2-C88D4A3BD7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574415-45F7-5482-BF2C-244B2882FD96}"/>
              </a:ext>
            </a:extLst>
          </p:cNvPr>
          <p:cNvSpPr>
            <a:spLocks noGrp="1"/>
          </p:cNvSpPr>
          <p:nvPr>
            <p:ph type="sldNum" sz="quarter" idx="12"/>
          </p:nvPr>
        </p:nvSpPr>
        <p:spPr/>
        <p:txBody>
          <a:bodyPr/>
          <a:lstStyle/>
          <a:p>
            <a:fld id="{6C2406E3-6B39-4532-B522-94470AC5CF7F}" type="slidenum">
              <a:rPr lang="en-US" smtClean="0"/>
              <a:t>‹#›</a:t>
            </a:fld>
            <a:endParaRPr lang="en-US"/>
          </a:p>
        </p:txBody>
      </p:sp>
    </p:spTree>
    <p:extLst>
      <p:ext uri="{BB962C8B-B14F-4D97-AF65-F5344CB8AC3E}">
        <p14:creationId xmlns:p14="http://schemas.microsoft.com/office/powerpoint/2010/main" val="3529659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9AF16-204A-3769-1E42-DA0EE46347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721FDCB-481F-E64F-413C-11BF116030C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1E90E40-1553-45AB-04B4-AB00C3586345}"/>
              </a:ext>
            </a:extLst>
          </p:cNvPr>
          <p:cNvSpPr>
            <a:spLocks noGrp="1"/>
          </p:cNvSpPr>
          <p:nvPr>
            <p:ph type="dt" sz="half" idx="10"/>
          </p:nvPr>
        </p:nvSpPr>
        <p:spPr/>
        <p:txBody>
          <a:bodyPr/>
          <a:lstStyle/>
          <a:p>
            <a:fld id="{E8BA89F3-4F0D-4996-9582-C1904A897757}" type="datetimeFigureOut">
              <a:rPr lang="en-US" smtClean="0"/>
              <a:t>10/4/2026</a:t>
            </a:fld>
            <a:endParaRPr lang="en-US"/>
          </a:p>
        </p:txBody>
      </p:sp>
      <p:sp>
        <p:nvSpPr>
          <p:cNvPr id="5" name="Footer Placeholder 4">
            <a:extLst>
              <a:ext uri="{FF2B5EF4-FFF2-40B4-BE49-F238E27FC236}">
                <a16:creationId xmlns:a16="http://schemas.microsoft.com/office/drawing/2014/main" id="{941F6CD8-15BA-BB33-5EBF-33C72201CD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334DB9-2DEC-08CC-4B9F-C689E997161F}"/>
              </a:ext>
            </a:extLst>
          </p:cNvPr>
          <p:cNvSpPr>
            <a:spLocks noGrp="1"/>
          </p:cNvSpPr>
          <p:nvPr>
            <p:ph type="sldNum" sz="quarter" idx="12"/>
          </p:nvPr>
        </p:nvSpPr>
        <p:spPr/>
        <p:txBody>
          <a:bodyPr/>
          <a:lstStyle/>
          <a:p>
            <a:fld id="{6C2406E3-6B39-4532-B522-94470AC5CF7F}" type="slidenum">
              <a:rPr lang="en-US" smtClean="0"/>
              <a:t>‹#›</a:t>
            </a:fld>
            <a:endParaRPr lang="en-US"/>
          </a:p>
        </p:txBody>
      </p:sp>
    </p:spTree>
    <p:extLst>
      <p:ext uri="{BB962C8B-B14F-4D97-AF65-F5344CB8AC3E}">
        <p14:creationId xmlns:p14="http://schemas.microsoft.com/office/powerpoint/2010/main" val="2892923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8CE91-1FB6-BE7C-DFB4-BD01C24E68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C4A28A-9098-0370-C806-BB38706253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23600B1-37F7-0B71-BF83-D3A8DC85F05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E492095-EBBD-1BC6-1B70-75D5FDA660C8}"/>
              </a:ext>
            </a:extLst>
          </p:cNvPr>
          <p:cNvSpPr>
            <a:spLocks noGrp="1"/>
          </p:cNvSpPr>
          <p:nvPr>
            <p:ph type="dt" sz="half" idx="10"/>
          </p:nvPr>
        </p:nvSpPr>
        <p:spPr/>
        <p:txBody>
          <a:bodyPr/>
          <a:lstStyle/>
          <a:p>
            <a:fld id="{E8BA89F3-4F0D-4996-9582-C1904A897757}" type="datetimeFigureOut">
              <a:rPr lang="en-US" smtClean="0"/>
              <a:t>10/4/2026</a:t>
            </a:fld>
            <a:endParaRPr lang="en-US"/>
          </a:p>
        </p:txBody>
      </p:sp>
      <p:sp>
        <p:nvSpPr>
          <p:cNvPr id="6" name="Footer Placeholder 5">
            <a:extLst>
              <a:ext uri="{FF2B5EF4-FFF2-40B4-BE49-F238E27FC236}">
                <a16:creationId xmlns:a16="http://schemas.microsoft.com/office/drawing/2014/main" id="{1B4F67EF-800A-D7D1-99B1-C16F41A671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B66558-9BAC-AADF-79B6-B5CE4900FFFA}"/>
              </a:ext>
            </a:extLst>
          </p:cNvPr>
          <p:cNvSpPr>
            <a:spLocks noGrp="1"/>
          </p:cNvSpPr>
          <p:nvPr>
            <p:ph type="sldNum" sz="quarter" idx="12"/>
          </p:nvPr>
        </p:nvSpPr>
        <p:spPr/>
        <p:txBody>
          <a:bodyPr/>
          <a:lstStyle/>
          <a:p>
            <a:fld id="{6C2406E3-6B39-4532-B522-94470AC5CF7F}" type="slidenum">
              <a:rPr lang="en-US" smtClean="0"/>
              <a:t>‹#›</a:t>
            </a:fld>
            <a:endParaRPr lang="en-US"/>
          </a:p>
        </p:txBody>
      </p:sp>
    </p:spTree>
    <p:extLst>
      <p:ext uri="{BB962C8B-B14F-4D97-AF65-F5344CB8AC3E}">
        <p14:creationId xmlns:p14="http://schemas.microsoft.com/office/powerpoint/2010/main" val="3993681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6CBB0-AAA7-38EB-B84F-53ED5DCDFA8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6E836D-2659-81EF-4CC6-253EBC7D1A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01B8F7B-BFD4-F607-26DE-CBA12AFED10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9964FBD-BA8E-6720-7151-68823BBCE4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618E140-95C0-FE03-37CA-2B39C2366F3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424F925-1C60-C2CA-45D3-D2108095CAAE}"/>
              </a:ext>
            </a:extLst>
          </p:cNvPr>
          <p:cNvSpPr>
            <a:spLocks noGrp="1"/>
          </p:cNvSpPr>
          <p:nvPr>
            <p:ph type="dt" sz="half" idx="10"/>
          </p:nvPr>
        </p:nvSpPr>
        <p:spPr/>
        <p:txBody>
          <a:bodyPr/>
          <a:lstStyle/>
          <a:p>
            <a:fld id="{E8BA89F3-4F0D-4996-9582-C1904A897757}" type="datetimeFigureOut">
              <a:rPr lang="en-US" smtClean="0"/>
              <a:t>10/4/2026</a:t>
            </a:fld>
            <a:endParaRPr lang="en-US"/>
          </a:p>
        </p:txBody>
      </p:sp>
      <p:sp>
        <p:nvSpPr>
          <p:cNvPr id="8" name="Footer Placeholder 7">
            <a:extLst>
              <a:ext uri="{FF2B5EF4-FFF2-40B4-BE49-F238E27FC236}">
                <a16:creationId xmlns:a16="http://schemas.microsoft.com/office/drawing/2014/main" id="{C76013A0-6CE5-C10B-C072-146E4A84DD4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421356B-5AF8-6217-8070-FB61B9B16769}"/>
              </a:ext>
            </a:extLst>
          </p:cNvPr>
          <p:cNvSpPr>
            <a:spLocks noGrp="1"/>
          </p:cNvSpPr>
          <p:nvPr>
            <p:ph type="sldNum" sz="quarter" idx="12"/>
          </p:nvPr>
        </p:nvSpPr>
        <p:spPr/>
        <p:txBody>
          <a:bodyPr/>
          <a:lstStyle/>
          <a:p>
            <a:fld id="{6C2406E3-6B39-4532-B522-94470AC5CF7F}" type="slidenum">
              <a:rPr lang="en-US" smtClean="0"/>
              <a:t>‹#›</a:t>
            </a:fld>
            <a:endParaRPr lang="en-US"/>
          </a:p>
        </p:txBody>
      </p:sp>
    </p:spTree>
    <p:extLst>
      <p:ext uri="{BB962C8B-B14F-4D97-AF65-F5344CB8AC3E}">
        <p14:creationId xmlns:p14="http://schemas.microsoft.com/office/powerpoint/2010/main" val="897517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4CCC6-8387-64A9-098A-418FE7A5494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3763575-BA2C-1F31-2997-9AD81650056F}"/>
              </a:ext>
            </a:extLst>
          </p:cNvPr>
          <p:cNvSpPr>
            <a:spLocks noGrp="1"/>
          </p:cNvSpPr>
          <p:nvPr>
            <p:ph type="dt" sz="half" idx="10"/>
          </p:nvPr>
        </p:nvSpPr>
        <p:spPr/>
        <p:txBody>
          <a:bodyPr/>
          <a:lstStyle/>
          <a:p>
            <a:fld id="{E8BA89F3-4F0D-4996-9582-C1904A897757}" type="datetimeFigureOut">
              <a:rPr lang="en-US" smtClean="0"/>
              <a:t>10/4/2026</a:t>
            </a:fld>
            <a:endParaRPr lang="en-US"/>
          </a:p>
        </p:txBody>
      </p:sp>
      <p:sp>
        <p:nvSpPr>
          <p:cNvPr id="4" name="Footer Placeholder 3">
            <a:extLst>
              <a:ext uri="{FF2B5EF4-FFF2-40B4-BE49-F238E27FC236}">
                <a16:creationId xmlns:a16="http://schemas.microsoft.com/office/drawing/2014/main" id="{DF2204ED-D71E-118A-2290-F4A36C5DC99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0F8E269-089F-77D9-10CD-CBF54A42937A}"/>
              </a:ext>
            </a:extLst>
          </p:cNvPr>
          <p:cNvSpPr>
            <a:spLocks noGrp="1"/>
          </p:cNvSpPr>
          <p:nvPr>
            <p:ph type="sldNum" sz="quarter" idx="12"/>
          </p:nvPr>
        </p:nvSpPr>
        <p:spPr/>
        <p:txBody>
          <a:bodyPr/>
          <a:lstStyle/>
          <a:p>
            <a:fld id="{6C2406E3-6B39-4532-B522-94470AC5CF7F}" type="slidenum">
              <a:rPr lang="en-US" smtClean="0"/>
              <a:t>‹#›</a:t>
            </a:fld>
            <a:endParaRPr lang="en-US"/>
          </a:p>
        </p:txBody>
      </p:sp>
    </p:spTree>
    <p:extLst>
      <p:ext uri="{BB962C8B-B14F-4D97-AF65-F5344CB8AC3E}">
        <p14:creationId xmlns:p14="http://schemas.microsoft.com/office/powerpoint/2010/main" val="11776737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6C156F-4D96-774D-F904-B1AD5DA26160}"/>
              </a:ext>
            </a:extLst>
          </p:cNvPr>
          <p:cNvSpPr>
            <a:spLocks noGrp="1"/>
          </p:cNvSpPr>
          <p:nvPr>
            <p:ph type="dt" sz="half" idx="10"/>
          </p:nvPr>
        </p:nvSpPr>
        <p:spPr/>
        <p:txBody>
          <a:bodyPr/>
          <a:lstStyle/>
          <a:p>
            <a:fld id="{E8BA89F3-4F0D-4996-9582-C1904A897757}" type="datetimeFigureOut">
              <a:rPr lang="en-US" smtClean="0"/>
              <a:t>10/4/2026</a:t>
            </a:fld>
            <a:endParaRPr lang="en-US"/>
          </a:p>
        </p:txBody>
      </p:sp>
      <p:sp>
        <p:nvSpPr>
          <p:cNvPr id="3" name="Footer Placeholder 2">
            <a:extLst>
              <a:ext uri="{FF2B5EF4-FFF2-40B4-BE49-F238E27FC236}">
                <a16:creationId xmlns:a16="http://schemas.microsoft.com/office/drawing/2014/main" id="{5232381C-C0B2-7248-ADE7-16578999EFE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D122328-6B26-85D4-A34B-1CD64CA8E255}"/>
              </a:ext>
            </a:extLst>
          </p:cNvPr>
          <p:cNvSpPr>
            <a:spLocks noGrp="1"/>
          </p:cNvSpPr>
          <p:nvPr>
            <p:ph type="sldNum" sz="quarter" idx="12"/>
          </p:nvPr>
        </p:nvSpPr>
        <p:spPr/>
        <p:txBody>
          <a:bodyPr/>
          <a:lstStyle/>
          <a:p>
            <a:fld id="{6C2406E3-6B39-4532-B522-94470AC5CF7F}" type="slidenum">
              <a:rPr lang="en-US" smtClean="0"/>
              <a:t>‹#›</a:t>
            </a:fld>
            <a:endParaRPr lang="en-US"/>
          </a:p>
        </p:txBody>
      </p:sp>
    </p:spTree>
    <p:extLst>
      <p:ext uri="{BB962C8B-B14F-4D97-AF65-F5344CB8AC3E}">
        <p14:creationId xmlns:p14="http://schemas.microsoft.com/office/powerpoint/2010/main" val="27867001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42069-1FCD-C5E7-A67A-B973208951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F60B238-2355-FDE2-858E-3703D9FA00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A18471-63EE-5DFC-354F-AA14B90D9D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8036971-6577-B676-40B5-F0BB0EDACA3D}"/>
              </a:ext>
            </a:extLst>
          </p:cNvPr>
          <p:cNvSpPr>
            <a:spLocks noGrp="1"/>
          </p:cNvSpPr>
          <p:nvPr>
            <p:ph type="dt" sz="half" idx="10"/>
          </p:nvPr>
        </p:nvSpPr>
        <p:spPr/>
        <p:txBody>
          <a:bodyPr/>
          <a:lstStyle/>
          <a:p>
            <a:fld id="{E8BA89F3-4F0D-4996-9582-C1904A897757}" type="datetimeFigureOut">
              <a:rPr lang="en-US" smtClean="0"/>
              <a:t>10/4/2026</a:t>
            </a:fld>
            <a:endParaRPr lang="en-US"/>
          </a:p>
        </p:txBody>
      </p:sp>
      <p:sp>
        <p:nvSpPr>
          <p:cNvPr id="6" name="Footer Placeholder 5">
            <a:extLst>
              <a:ext uri="{FF2B5EF4-FFF2-40B4-BE49-F238E27FC236}">
                <a16:creationId xmlns:a16="http://schemas.microsoft.com/office/drawing/2014/main" id="{16B76828-F065-34A4-E8CD-0D3C540C5D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5ED99C-A0C4-5589-819A-B95B12D0FBE4}"/>
              </a:ext>
            </a:extLst>
          </p:cNvPr>
          <p:cNvSpPr>
            <a:spLocks noGrp="1"/>
          </p:cNvSpPr>
          <p:nvPr>
            <p:ph type="sldNum" sz="quarter" idx="12"/>
          </p:nvPr>
        </p:nvSpPr>
        <p:spPr/>
        <p:txBody>
          <a:bodyPr/>
          <a:lstStyle/>
          <a:p>
            <a:fld id="{6C2406E3-6B39-4532-B522-94470AC5CF7F}" type="slidenum">
              <a:rPr lang="en-US" smtClean="0"/>
              <a:t>‹#›</a:t>
            </a:fld>
            <a:endParaRPr lang="en-US"/>
          </a:p>
        </p:txBody>
      </p:sp>
    </p:spTree>
    <p:extLst>
      <p:ext uri="{BB962C8B-B14F-4D97-AF65-F5344CB8AC3E}">
        <p14:creationId xmlns:p14="http://schemas.microsoft.com/office/powerpoint/2010/main" val="22414851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F01A-1C59-B2C4-B5FF-9E084CC24E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65AAEAA-E4F8-9AC3-C279-163C4B385C2E}"/>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E182F01-0B16-81CB-7AC8-2CD67388CA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7DD3971-F235-8577-F627-5A22DED9FDDF}"/>
              </a:ext>
            </a:extLst>
          </p:cNvPr>
          <p:cNvSpPr>
            <a:spLocks noGrp="1"/>
          </p:cNvSpPr>
          <p:nvPr>
            <p:ph type="dt" sz="half" idx="10"/>
          </p:nvPr>
        </p:nvSpPr>
        <p:spPr/>
        <p:txBody>
          <a:bodyPr/>
          <a:lstStyle/>
          <a:p>
            <a:fld id="{E8BA89F3-4F0D-4996-9582-C1904A897757}" type="datetimeFigureOut">
              <a:rPr lang="en-US" smtClean="0"/>
              <a:t>10/4/2026</a:t>
            </a:fld>
            <a:endParaRPr lang="en-US"/>
          </a:p>
        </p:txBody>
      </p:sp>
      <p:sp>
        <p:nvSpPr>
          <p:cNvPr id="6" name="Footer Placeholder 5">
            <a:extLst>
              <a:ext uri="{FF2B5EF4-FFF2-40B4-BE49-F238E27FC236}">
                <a16:creationId xmlns:a16="http://schemas.microsoft.com/office/drawing/2014/main" id="{B349087A-1081-4895-5C4B-AE930FAE48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AD6033-2BD2-975D-9EDA-D3533238D3D1}"/>
              </a:ext>
            </a:extLst>
          </p:cNvPr>
          <p:cNvSpPr>
            <a:spLocks noGrp="1"/>
          </p:cNvSpPr>
          <p:nvPr>
            <p:ph type="sldNum" sz="quarter" idx="12"/>
          </p:nvPr>
        </p:nvSpPr>
        <p:spPr/>
        <p:txBody>
          <a:bodyPr/>
          <a:lstStyle/>
          <a:p>
            <a:fld id="{6C2406E3-6B39-4532-B522-94470AC5CF7F}" type="slidenum">
              <a:rPr lang="en-US" smtClean="0"/>
              <a:t>‹#›</a:t>
            </a:fld>
            <a:endParaRPr lang="en-US"/>
          </a:p>
        </p:txBody>
      </p:sp>
    </p:spTree>
    <p:extLst>
      <p:ext uri="{BB962C8B-B14F-4D97-AF65-F5344CB8AC3E}">
        <p14:creationId xmlns:p14="http://schemas.microsoft.com/office/powerpoint/2010/main" val="2689948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A5E73-09A0-B18A-CAD2-C716FB381DA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373AC0-9692-8A98-9124-B12DE1FCAD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9730EB-320B-60A2-8B53-81250B6B8DF5}"/>
              </a:ext>
            </a:extLst>
          </p:cNvPr>
          <p:cNvSpPr>
            <a:spLocks noGrp="1"/>
          </p:cNvSpPr>
          <p:nvPr>
            <p:ph type="dt" sz="half" idx="10"/>
          </p:nvPr>
        </p:nvSpPr>
        <p:spPr/>
        <p:txBody>
          <a:bodyPr/>
          <a:lstStyle/>
          <a:p>
            <a:fld id="{E8BA89F3-4F0D-4996-9582-C1904A897757}" type="datetimeFigureOut">
              <a:rPr lang="en-US" smtClean="0"/>
              <a:t>10/4/2026</a:t>
            </a:fld>
            <a:endParaRPr lang="en-US"/>
          </a:p>
        </p:txBody>
      </p:sp>
      <p:sp>
        <p:nvSpPr>
          <p:cNvPr id="5" name="Footer Placeholder 4">
            <a:extLst>
              <a:ext uri="{FF2B5EF4-FFF2-40B4-BE49-F238E27FC236}">
                <a16:creationId xmlns:a16="http://schemas.microsoft.com/office/drawing/2014/main" id="{706BC6EE-7162-6F94-F438-D4445CEEDB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383296-22E1-28FF-23C3-8A96F04F1986}"/>
              </a:ext>
            </a:extLst>
          </p:cNvPr>
          <p:cNvSpPr>
            <a:spLocks noGrp="1"/>
          </p:cNvSpPr>
          <p:nvPr>
            <p:ph type="sldNum" sz="quarter" idx="12"/>
          </p:nvPr>
        </p:nvSpPr>
        <p:spPr/>
        <p:txBody>
          <a:bodyPr/>
          <a:lstStyle/>
          <a:p>
            <a:fld id="{6C2406E3-6B39-4532-B522-94470AC5CF7F}" type="slidenum">
              <a:rPr lang="en-US" smtClean="0"/>
              <a:t>‹#›</a:t>
            </a:fld>
            <a:endParaRPr lang="en-US"/>
          </a:p>
        </p:txBody>
      </p:sp>
    </p:spTree>
    <p:extLst>
      <p:ext uri="{BB962C8B-B14F-4D97-AF65-F5344CB8AC3E}">
        <p14:creationId xmlns:p14="http://schemas.microsoft.com/office/powerpoint/2010/main" val="25334408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477802-EA47-B937-D39D-14FA4D31A8A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CB58D2-A928-7B8C-5C30-C3C6A200AF5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9BB6D4-5B43-E7B5-63C8-09CF05B66B6C}"/>
              </a:ext>
            </a:extLst>
          </p:cNvPr>
          <p:cNvSpPr>
            <a:spLocks noGrp="1"/>
          </p:cNvSpPr>
          <p:nvPr>
            <p:ph type="dt" sz="half" idx="10"/>
          </p:nvPr>
        </p:nvSpPr>
        <p:spPr/>
        <p:txBody>
          <a:bodyPr/>
          <a:lstStyle/>
          <a:p>
            <a:fld id="{E8BA89F3-4F0D-4996-9582-C1904A897757}" type="datetimeFigureOut">
              <a:rPr lang="en-US" smtClean="0"/>
              <a:t>10/4/2026</a:t>
            </a:fld>
            <a:endParaRPr lang="en-US"/>
          </a:p>
        </p:txBody>
      </p:sp>
      <p:sp>
        <p:nvSpPr>
          <p:cNvPr id="5" name="Footer Placeholder 4">
            <a:extLst>
              <a:ext uri="{FF2B5EF4-FFF2-40B4-BE49-F238E27FC236}">
                <a16:creationId xmlns:a16="http://schemas.microsoft.com/office/drawing/2014/main" id="{8816D2F2-9E1D-0559-A9E9-7A4773CDDE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38244C-EFAD-CFE2-1F9A-6A8F83B49152}"/>
              </a:ext>
            </a:extLst>
          </p:cNvPr>
          <p:cNvSpPr>
            <a:spLocks noGrp="1"/>
          </p:cNvSpPr>
          <p:nvPr>
            <p:ph type="sldNum" sz="quarter" idx="12"/>
          </p:nvPr>
        </p:nvSpPr>
        <p:spPr/>
        <p:txBody>
          <a:bodyPr/>
          <a:lstStyle/>
          <a:p>
            <a:fld id="{6C2406E3-6B39-4532-B522-94470AC5CF7F}" type="slidenum">
              <a:rPr lang="en-US" smtClean="0"/>
              <a:t>‹#›</a:t>
            </a:fld>
            <a:endParaRPr lang="en-US"/>
          </a:p>
        </p:txBody>
      </p:sp>
    </p:spTree>
    <p:extLst>
      <p:ext uri="{BB962C8B-B14F-4D97-AF65-F5344CB8AC3E}">
        <p14:creationId xmlns:p14="http://schemas.microsoft.com/office/powerpoint/2010/main" val="42450887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D81E42A-E8F8-EAEB-134A-4F42412643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8CC4504-806D-2790-2986-FB126706A0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3AEF6B-045A-9845-85BF-A057208CED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8BA89F3-4F0D-4996-9582-C1904A897757}" type="datetimeFigureOut">
              <a:rPr lang="en-US" smtClean="0"/>
              <a:t>10/4/2026</a:t>
            </a:fld>
            <a:endParaRPr lang="en-US"/>
          </a:p>
        </p:txBody>
      </p:sp>
      <p:sp>
        <p:nvSpPr>
          <p:cNvPr id="5" name="Footer Placeholder 4">
            <a:extLst>
              <a:ext uri="{FF2B5EF4-FFF2-40B4-BE49-F238E27FC236}">
                <a16:creationId xmlns:a16="http://schemas.microsoft.com/office/drawing/2014/main" id="{CB31215D-6040-E93D-9D1A-DC51C7386C5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8C04E14-4422-04CE-2177-81B953E487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C2406E3-6B39-4532-B522-94470AC5CF7F}" type="slidenum">
              <a:rPr lang="en-US" smtClean="0"/>
              <a:t>‹#›</a:t>
            </a:fld>
            <a:endParaRPr lang="en-US"/>
          </a:p>
        </p:txBody>
      </p:sp>
    </p:spTree>
    <p:extLst>
      <p:ext uri="{BB962C8B-B14F-4D97-AF65-F5344CB8AC3E}">
        <p14:creationId xmlns:p14="http://schemas.microsoft.com/office/powerpoint/2010/main" val="7353697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9913D-F2B7-255B-C5BC-52EA54BB33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668244-211B-04DC-D180-D0A7EF6C03D7}"/>
              </a:ext>
            </a:extLst>
          </p:cNvPr>
          <p:cNvSpPr>
            <a:spLocks noGrp="1"/>
          </p:cNvSpPr>
          <p:nvPr>
            <p:ph type="title"/>
          </p:nvPr>
        </p:nvSpPr>
        <p:spPr>
          <a:xfrm>
            <a:off x="1" y="1"/>
            <a:ext cx="12192000" cy="904973"/>
          </a:xfrm>
        </p:spPr>
        <p:txBody>
          <a:bodyPr/>
          <a:lstStyle/>
          <a:p>
            <a:pPr algn="ctr">
              <a:defRPr>
                <a:latin typeface="Arial"/>
              </a:defRPr>
            </a:pPr>
            <a:r>
              <a:rPr lang="en-US" dirty="0">
                <a:solidFill>
                  <a:schemeClr val="bg1"/>
                </a:solidFill>
                <a:latin typeface="Arial"/>
              </a:rPr>
              <a:t>Hagar</a:t>
            </a:r>
          </a:p>
        </p:txBody>
      </p:sp>
      <p:sp>
        <p:nvSpPr>
          <p:cNvPr id="3" name="Content Placeholder 2">
            <a:extLst>
              <a:ext uri="{FF2B5EF4-FFF2-40B4-BE49-F238E27FC236}">
                <a16:creationId xmlns:a16="http://schemas.microsoft.com/office/drawing/2014/main" id="{09F869C2-24DD-2F21-8BFF-DC623F6DEA3D}"/>
              </a:ext>
            </a:extLst>
          </p:cNvPr>
          <p:cNvSpPr>
            <a:spLocks noGrp="1"/>
          </p:cNvSpPr>
          <p:nvPr>
            <p:ph idx="1"/>
          </p:nvPr>
        </p:nvSpPr>
        <p:spPr>
          <a:xfrm>
            <a:off x="273377" y="904974"/>
            <a:ext cx="11918623" cy="5953026"/>
          </a:xfrm>
        </p:spPr>
        <p:txBody>
          <a:bodyPr/>
          <a:lstStyle/>
          <a:p>
            <a:pPr marL="0" indent="0">
              <a:buNone/>
              <a:defRPr>
                <a:latin typeface="Arial"/>
              </a:defRPr>
            </a:pPr>
            <a:r>
              <a:rPr lang="en-US">
                <a:solidFill>
                  <a:schemeClr val="bg1"/>
                </a:solidFill>
                <a:latin typeface="Arial"/>
              </a:rPr>
              <a:t>Genesis 16:8 NLT</a:t>
            </a:r>
          </a:p>
          <a:p>
            <a:pPr marL="0" indent="0">
              <a:buNone/>
              <a:defRPr>
                <a:latin typeface="Arial"/>
              </a:defRPr>
            </a:pPr>
            <a:r>
              <a:rPr lang="en-US">
                <a:solidFill>
                  <a:schemeClr val="bg1"/>
                </a:solidFill>
                <a:latin typeface="Arial"/>
              </a:rPr>
              <a:t>8  The angel said to her, “Hagar, Sarai’s servant, where have you come from, and where are you going?” “I’m running away from my mistress, Sarai,” she replied.</a:t>
            </a:r>
          </a:p>
          <a:p>
            <a:pPr marL="0" indent="0">
              <a:buNone/>
              <a:defRPr>
                <a:latin typeface="Arial"/>
              </a:defRPr>
            </a:pPr>
            <a:endParaRPr lang="en-US">
              <a:solidFill>
                <a:schemeClr val="bg1"/>
              </a:solidFill>
            </a:endParaRPr>
          </a:p>
          <a:p>
            <a:pPr marL="0" indent="0">
              <a:buNone/>
              <a:defRPr>
                <a:latin typeface="Arial"/>
              </a:defRPr>
            </a:pPr>
            <a:r>
              <a:rPr lang="en-US">
                <a:solidFill>
                  <a:schemeClr val="bg1"/>
                </a:solidFill>
                <a:latin typeface="Arial"/>
              </a:rPr>
              <a:t>Genesis 21:17 NLT</a:t>
            </a:r>
          </a:p>
          <a:p>
            <a:pPr marL="0" indent="0">
              <a:buNone/>
              <a:defRPr>
                <a:latin typeface="Arial"/>
              </a:defRPr>
            </a:pPr>
            <a:r>
              <a:rPr lang="en-US">
                <a:solidFill>
                  <a:schemeClr val="bg1"/>
                </a:solidFill>
                <a:latin typeface="Arial"/>
              </a:rPr>
              <a:t>17  But God heard the boy crying, and the angel of God called to Hagar from heaven, “Hagar, what’s wrong? Do not be afraid! God has heard the boy crying as he lies there.</a:t>
            </a:r>
          </a:p>
          <a:p>
            <a:pPr marL="0" indent="0">
              <a:buNone/>
              <a:defRPr>
                <a:latin typeface="Arial"/>
              </a:defRPr>
            </a:pPr>
            <a:endParaRPr lang="en-US">
              <a:solidFill>
                <a:schemeClr val="bg1"/>
              </a:solidFill>
            </a:endParaRPr>
          </a:p>
        </p:txBody>
      </p:sp>
    </p:spTree>
    <p:extLst>
      <p:ext uri="{BB962C8B-B14F-4D97-AF65-F5344CB8AC3E}">
        <p14:creationId xmlns:p14="http://schemas.microsoft.com/office/powerpoint/2010/main" val="7705091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C1F73-C1FA-1A0D-FE2E-8F8185B89835}"/>
              </a:ext>
            </a:extLst>
          </p:cNvPr>
          <p:cNvSpPr>
            <a:spLocks noGrp="1"/>
          </p:cNvSpPr>
          <p:nvPr>
            <p:ph type="title"/>
          </p:nvPr>
        </p:nvSpPr>
        <p:spPr>
          <a:xfrm>
            <a:off x="1" y="1"/>
            <a:ext cx="12192000" cy="904973"/>
          </a:xfrm>
        </p:spPr>
        <p:txBody>
          <a:bodyPr/>
          <a:lstStyle/>
          <a:p>
            <a:pPr algn="ctr">
              <a:defRPr>
                <a:latin typeface="Arial"/>
              </a:defRPr>
            </a:pPr>
            <a:r>
              <a:rPr lang="en-US">
                <a:solidFill>
                  <a:schemeClr val="bg1"/>
                </a:solidFill>
                <a:latin typeface="Arial"/>
              </a:rPr>
              <a:t>Abraham</a:t>
            </a:r>
          </a:p>
        </p:txBody>
      </p:sp>
      <p:sp>
        <p:nvSpPr>
          <p:cNvPr id="3" name="Content Placeholder 2">
            <a:extLst>
              <a:ext uri="{FF2B5EF4-FFF2-40B4-BE49-F238E27FC236}">
                <a16:creationId xmlns:a16="http://schemas.microsoft.com/office/drawing/2014/main" id="{7162BA38-01EA-EB37-E85E-1DFF807CF9D4}"/>
              </a:ext>
            </a:extLst>
          </p:cNvPr>
          <p:cNvSpPr>
            <a:spLocks noGrp="1"/>
          </p:cNvSpPr>
          <p:nvPr>
            <p:ph idx="1"/>
          </p:nvPr>
        </p:nvSpPr>
        <p:spPr>
          <a:xfrm>
            <a:off x="273377" y="904974"/>
            <a:ext cx="11918623" cy="5953026"/>
          </a:xfrm>
        </p:spPr>
        <p:txBody>
          <a:bodyPr>
            <a:normAutofit/>
          </a:bodyPr>
          <a:lstStyle/>
          <a:p>
            <a:pPr marL="0" indent="0">
              <a:buNone/>
              <a:defRPr>
                <a:latin typeface="Arial"/>
              </a:defRPr>
            </a:pPr>
            <a:r>
              <a:rPr lang="en-US">
                <a:solidFill>
                  <a:schemeClr val="bg1"/>
                </a:solidFill>
                <a:latin typeface="Arial"/>
              </a:rPr>
              <a:t>Genesis 12:1 NLT</a:t>
            </a:r>
          </a:p>
          <a:p>
            <a:pPr marL="0" indent="0">
              <a:buNone/>
              <a:defRPr>
                <a:latin typeface="Arial"/>
              </a:defRPr>
            </a:pPr>
            <a:r>
              <a:rPr lang="en-US">
                <a:solidFill>
                  <a:schemeClr val="bg1"/>
                </a:solidFill>
                <a:latin typeface="Arial"/>
              </a:rPr>
              <a:t>1  The LORD had said to Abram, “Leave your native country, your relatives, and your father’s family, and go to the land that I will show you.</a:t>
            </a:r>
          </a:p>
          <a:p>
            <a:pPr marL="0" indent="0">
              <a:buNone/>
              <a:defRPr>
                <a:latin typeface="Arial"/>
              </a:defRPr>
            </a:pPr>
            <a:endParaRPr lang="en-US">
              <a:solidFill>
                <a:schemeClr val="bg1"/>
              </a:solidFill>
            </a:endParaRPr>
          </a:p>
          <a:p>
            <a:pPr marL="0" indent="0">
              <a:buNone/>
              <a:defRPr>
                <a:latin typeface="Arial"/>
              </a:defRPr>
            </a:pPr>
            <a:r>
              <a:rPr lang="en-US">
                <a:solidFill>
                  <a:schemeClr val="bg1"/>
                </a:solidFill>
                <a:latin typeface="Arial"/>
              </a:rPr>
              <a:t>Genesis 22:1 NLT</a:t>
            </a:r>
          </a:p>
          <a:p>
            <a:pPr marL="0" indent="0">
              <a:buNone/>
              <a:defRPr>
                <a:latin typeface="Arial"/>
              </a:defRPr>
            </a:pPr>
            <a:r>
              <a:rPr lang="en-US">
                <a:solidFill>
                  <a:schemeClr val="bg1"/>
                </a:solidFill>
                <a:latin typeface="Arial"/>
              </a:rPr>
              <a:t>1  Some time later, God tested Abraham’s faith. “Abraham!” God called. “Yes,” he replied. “Here I am.”</a:t>
            </a:r>
          </a:p>
          <a:p>
            <a:pPr marL="0" indent="0">
              <a:buNone/>
              <a:defRPr>
                <a:latin typeface="Arial"/>
              </a:defRPr>
            </a:pPr>
            <a:endParaRPr lang="en-US">
              <a:solidFill>
                <a:schemeClr val="bg1"/>
              </a:solidFill>
            </a:endParaRPr>
          </a:p>
          <a:p>
            <a:pPr marL="0" indent="0">
              <a:buNone/>
              <a:defRPr>
                <a:latin typeface="Arial"/>
              </a:defRPr>
            </a:pPr>
            <a:r>
              <a:rPr lang="en-US">
                <a:solidFill>
                  <a:schemeClr val="bg1"/>
                </a:solidFill>
                <a:latin typeface="Arial"/>
              </a:rPr>
              <a:t>Genesis 22:11 NLT</a:t>
            </a:r>
          </a:p>
          <a:p>
            <a:pPr marL="0" indent="0">
              <a:buNone/>
              <a:defRPr>
                <a:latin typeface="Arial"/>
              </a:defRPr>
            </a:pPr>
            <a:r>
              <a:rPr lang="en-US">
                <a:solidFill>
                  <a:schemeClr val="bg1"/>
                </a:solidFill>
                <a:latin typeface="Arial"/>
              </a:rPr>
              <a:t>11  At that moment the angel of the LORD called to him from heaven, “Abraham! Abraham!” “Yes,” Abraham replied. “Here I am!”</a:t>
            </a:r>
          </a:p>
          <a:p>
            <a:pPr marL="0" indent="0">
              <a:buNone/>
              <a:defRPr>
                <a:latin typeface="Arial"/>
              </a:defRPr>
            </a:pPr>
            <a:endParaRPr lang="en-US">
              <a:solidFill>
                <a:schemeClr val="bg1"/>
              </a:solidFill>
            </a:endParaRPr>
          </a:p>
        </p:txBody>
      </p:sp>
    </p:spTree>
    <p:extLst>
      <p:ext uri="{BB962C8B-B14F-4D97-AF65-F5344CB8AC3E}">
        <p14:creationId xmlns:p14="http://schemas.microsoft.com/office/powerpoint/2010/main" val="37604391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21859-706A-1022-DB8E-7CF83B4780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00239E-5EDE-6FDD-156A-DA00F3162258}"/>
              </a:ext>
            </a:extLst>
          </p:cNvPr>
          <p:cNvSpPr>
            <a:spLocks noGrp="1"/>
          </p:cNvSpPr>
          <p:nvPr>
            <p:ph type="title"/>
          </p:nvPr>
        </p:nvSpPr>
        <p:spPr>
          <a:xfrm>
            <a:off x="1" y="1"/>
            <a:ext cx="12192000" cy="904973"/>
          </a:xfrm>
        </p:spPr>
        <p:txBody>
          <a:bodyPr/>
          <a:lstStyle/>
          <a:p>
            <a:pPr algn="ctr">
              <a:defRPr>
                <a:latin typeface="Arial"/>
              </a:defRPr>
            </a:pPr>
            <a:r>
              <a:rPr lang="en-US">
                <a:solidFill>
                  <a:schemeClr val="bg1"/>
                </a:solidFill>
                <a:latin typeface="Arial"/>
              </a:rPr>
              <a:t>Jacob</a:t>
            </a:r>
          </a:p>
        </p:txBody>
      </p:sp>
      <p:sp>
        <p:nvSpPr>
          <p:cNvPr id="3" name="Content Placeholder 2">
            <a:extLst>
              <a:ext uri="{FF2B5EF4-FFF2-40B4-BE49-F238E27FC236}">
                <a16:creationId xmlns:a16="http://schemas.microsoft.com/office/drawing/2014/main" id="{81BE2A57-0EEB-F2E3-62C5-81A314B8DD93}"/>
              </a:ext>
            </a:extLst>
          </p:cNvPr>
          <p:cNvSpPr>
            <a:spLocks noGrp="1"/>
          </p:cNvSpPr>
          <p:nvPr>
            <p:ph idx="1"/>
          </p:nvPr>
        </p:nvSpPr>
        <p:spPr>
          <a:xfrm>
            <a:off x="273377" y="904974"/>
            <a:ext cx="11918623" cy="5953026"/>
          </a:xfrm>
        </p:spPr>
        <p:txBody>
          <a:bodyPr>
            <a:normAutofit/>
          </a:bodyPr>
          <a:lstStyle/>
          <a:p>
            <a:pPr marL="0" indent="0">
              <a:buNone/>
              <a:defRPr>
                <a:latin typeface="Arial"/>
              </a:defRPr>
            </a:pPr>
            <a:r>
              <a:rPr lang="en-US">
                <a:solidFill>
                  <a:schemeClr val="bg1"/>
                </a:solidFill>
                <a:latin typeface="Arial"/>
              </a:rPr>
              <a:t>Genesis 31:11 NLT</a:t>
            </a:r>
          </a:p>
          <a:p>
            <a:pPr marL="0" indent="0">
              <a:buNone/>
              <a:defRPr>
                <a:latin typeface="Arial"/>
              </a:defRPr>
            </a:pPr>
            <a:r>
              <a:rPr lang="en-US">
                <a:solidFill>
                  <a:schemeClr val="bg1"/>
                </a:solidFill>
                <a:latin typeface="Arial"/>
              </a:rPr>
              <a:t>11  Then in my dream, the angel of God said to me, ‘Jacob!’ And I replied, ‘Yes, here I am.’</a:t>
            </a:r>
          </a:p>
          <a:p>
            <a:pPr marL="0" indent="0">
              <a:buNone/>
              <a:defRPr>
                <a:latin typeface="Arial"/>
              </a:defRPr>
            </a:pPr>
            <a:endParaRPr lang="en-US">
              <a:solidFill>
                <a:schemeClr val="bg1"/>
              </a:solidFill>
            </a:endParaRPr>
          </a:p>
          <a:p>
            <a:pPr marL="0" indent="0">
              <a:buNone/>
              <a:defRPr>
                <a:latin typeface="Arial"/>
              </a:defRPr>
            </a:pPr>
            <a:r>
              <a:rPr lang="en-US">
                <a:solidFill>
                  <a:schemeClr val="bg1"/>
                </a:solidFill>
                <a:latin typeface="Arial"/>
              </a:rPr>
              <a:t>Genesis 46:2 NLT</a:t>
            </a:r>
          </a:p>
          <a:p>
            <a:pPr marL="0" indent="0">
              <a:buNone/>
              <a:defRPr>
                <a:latin typeface="Arial"/>
              </a:defRPr>
            </a:pPr>
            <a:r>
              <a:rPr lang="en-US">
                <a:solidFill>
                  <a:schemeClr val="bg1"/>
                </a:solidFill>
                <a:latin typeface="Arial"/>
              </a:rPr>
              <a:t>2  During the night God spoke to him in a vision. “Jacob! Jacob!” he called. “Here I am,” Jacob replied.</a:t>
            </a:r>
          </a:p>
          <a:p>
            <a:pPr marL="0" indent="0">
              <a:buNone/>
              <a:defRPr>
                <a:latin typeface="Arial"/>
              </a:defRPr>
            </a:pPr>
            <a:endParaRPr lang="en-US">
              <a:solidFill>
                <a:schemeClr val="bg1"/>
              </a:solidFill>
            </a:endParaRPr>
          </a:p>
        </p:txBody>
      </p:sp>
    </p:spTree>
    <p:extLst>
      <p:ext uri="{BB962C8B-B14F-4D97-AF65-F5344CB8AC3E}">
        <p14:creationId xmlns:p14="http://schemas.microsoft.com/office/powerpoint/2010/main" val="4452480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970B2-430A-660D-C807-3EFA75C529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B05052-6C0B-1213-30DD-CCA2B8BB4481}"/>
              </a:ext>
            </a:extLst>
          </p:cNvPr>
          <p:cNvSpPr>
            <a:spLocks noGrp="1"/>
          </p:cNvSpPr>
          <p:nvPr>
            <p:ph type="title"/>
          </p:nvPr>
        </p:nvSpPr>
        <p:spPr>
          <a:xfrm>
            <a:off x="1" y="1"/>
            <a:ext cx="12192000" cy="904973"/>
          </a:xfrm>
        </p:spPr>
        <p:txBody>
          <a:bodyPr/>
          <a:lstStyle/>
          <a:p>
            <a:pPr algn="ctr">
              <a:defRPr>
                <a:latin typeface="Arial"/>
              </a:defRPr>
            </a:pPr>
            <a:r>
              <a:rPr lang="en-US">
                <a:solidFill>
                  <a:schemeClr val="bg1"/>
                </a:solidFill>
                <a:latin typeface="Arial"/>
              </a:rPr>
              <a:t>Moses</a:t>
            </a:r>
          </a:p>
        </p:txBody>
      </p:sp>
      <p:sp>
        <p:nvSpPr>
          <p:cNvPr id="3" name="Content Placeholder 2">
            <a:extLst>
              <a:ext uri="{FF2B5EF4-FFF2-40B4-BE49-F238E27FC236}">
                <a16:creationId xmlns:a16="http://schemas.microsoft.com/office/drawing/2014/main" id="{392290A3-A316-D189-4095-B489CA571B3A}"/>
              </a:ext>
            </a:extLst>
          </p:cNvPr>
          <p:cNvSpPr>
            <a:spLocks noGrp="1"/>
          </p:cNvSpPr>
          <p:nvPr>
            <p:ph idx="1"/>
          </p:nvPr>
        </p:nvSpPr>
        <p:spPr>
          <a:xfrm>
            <a:off x="273377" y="904974"/>
            <a:ext cx="11918623" cy="5953026"/>
          </a:xfrm>
        </p:spPr>
        <p:txBody>
          <a:bodyPr>
            <a:normAutofit/>
          </a:bodyPr>
          <a:lstStyle/>
          <a:p>
            <a:pPr marL="0" indent="0">
              <a:buNone/>
              <a:defRPr>
                <a:latin typeface="Arial"/>
              </a:defRPr>
            </a:pPr>
            <a:r>
              <a:rPr lang="en-US">
                <a:solidFill>
                  <a:schemeClr val="bg1"/>
                </a:solidFill>
                <a:latin typeface="Arial"/>
              </a:rPr>
              <a:t>Exodus 3:4 NLT</a:t>
            </a:r>
          </a:p>
          <a:p>
            <a:pPr marL="0" indent="0">
              <a:buNone/>
              <a:defRPr>
                <a:latin typeface="Arial"/>
              </a:defRPr>
            </a:pPr>
            <a:r>
              <a:rPr lang="en-US">
                <a:solidFill>
                  <a:schemeClr val="bg1"/>
                </a:solidFill>
                <a:latin typeface="Arial"/>
              </a:rPr>
              <a:t>4  When the LORD saw Moses coming to take a closer look, God called to him from the middle of the bush, “Moses! Moses!” “Here I am!” Moses replied.</a:t>
            </a:r>
          </a:p>
        </p:txBody>
      </p:sp>
    </p:spTree>
    <p:extLst>
      <p:ext uri="{BB962C8B-B14F-4D97-AF65-F5344CB8AC3E}">
        <p14:creationId xmlns:p14="http://schemas.microsoft.com/office/powerpoint/2010/main" val="3150736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0E8FB-DEF4-9E06-F86B-4C6342BB7D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E54176-DBF4-6E1A-F70C-86F814466D09}"/>
              </a:ext>
            </a:extLst>
          </p:cNvPr>
          <p:cNvSpPr>
            <a:spLocks noGrp="1"/>
          </p:cNvSpPr>
          <p:nvPr>
            <p:ph type="title"/>
          </p:nvPr>
        </p:nvSpPr>
        <p:spPr>
          <a:xfrm>
            <a:off x="1" y="1"/>
            <a:ext cx="12192000" cy="904973"/>
          </a:xfrm>
        </p:spPr>
        <p:txBody>
          <a:bodyPr/>
          <a:lstStyle/>
          <a:p>
            <a:pPr algn="ctr">
              <a:defRPr>
                <a:latin typeface="Arial"/>
              </a:defRPr>
            </a:pPr>
            <a:r>
              <a:rPr lang="en-US">
                <a:solidFill>
                  <a:schemeClr val="bg1"/>
                </a:solidFill>
                <a:latin typeface="Arial"/>
              </a:rPr>
              <a:t>Samuel</a:t>
            </a:r>
          </a:p>
        </p:txBody>
      </p:sp>
      <p:sp>
        <p:nvSpPr>
          <p:cNvPr id="3" name="Content Placeholder 2">
            <a:extLst>
              <a:ext uri="{FF2B5EF4-FFF2-40B4-BE49-F238E27FC236}">
                <a16:creationId xmlns:a16="http://schemas.microsoft.com/office/drawing/2014/main" id="{FC25E1F3-6421-ECF4-6555-B447C94F180E}"/>
              </a:ext>
            </a:extLst>
          </p:cNvPr>
          <p:cNvSpPr>
            <a:spLocks noGrp="1"/>
          </p:cNvSpPr>
          <p:nvPr>
            <p:ph idx="1"/>
          </p:nvPr>
        </p:nvSpPr>
        <p:spPr>
          <a:xfrm>
            <a:off x="273377" y="904974"/>
            <a:ext cx="11918623" cy="5953026"/>
          </a:xfrm>
        </p:spPr>
        <p:txBody>
          <a:bodyPr>
            <a:normAutofit fontScale="92500" lnSpcReduction="20000"/>
          </a:bodyPr>
          <a:lstStyle/>
          <a:p>
            <a:pPr marL="0" indent="0">
              <a:buNone/>
              <a:defRPr>
                <a:latin typeface="Arial"/>
              </a:defRPr>
            </a:pPr>
            <a:r>
              <a:rPr lang="en-US">
                <a:solidFill>
                  <a:schemeClr val="bg1"/>
                </a:solidFill>
                <a:latin typeface="Arial"/>
              </a:rPr>
              <a:t>1 Samuel 3:4-10 NLT</a:t>
            </a:r>
          </a:p>
          <a:p>
            <a:pPr marL="0" indent="0">
              <a:buNone/>
              <a:defRPr>
                <a:latin typeface="Arial"/>
              </a:defRPr>
            </a:pPr>
            <a:r>
              <a:rPr lang="en-US">
                <a:solidFill>
                  <a:schemeClr val="bg1"/>
                </a:solidFill>
                <a:latin typeface="Arial"/>
              </a:rPr>
              <a:t>4  Suddenly the LORD called out, “Samuel!” “Yes?” Samuel replied. “What is it?”</a:t>
            </a:r>
          </a:p>
          <a:p>
            <a:pPr marL="0" indent="0">
              <a:buNone/>
              <a:defRPr>
                <a:latin typeface="Arial"/>
              </a:defRPr>
            </a:pPr>
            <a:r>
              <a:rPr lang="en-US">
                <a:solidFill>
                  <a:schemeClr val="bg1"/>
                </a:solidFill>
                <a:latin typeface="Arial"/>
              </a:rPr>
              <a:t>5  He got up and ran to Eli. “Here I am. Did you call me?” “I didn’t call you,” Eli replied. “Go back to bed.” So he did.</a:t>
            </a:r>
          </a:p>
          <a:p>
            <a:pPr marL="0" indent="0">
              <a:buNone/>
              <a:defRPr>
                <a:latin typeface="Arial"/>
              </a:defRPr>
            </a:pPr>
            <a:r>
              <a:rPr lang="en-US">
                <a:solidFill>
                  <a:schemeClr val="bg1"/>
                </a:solidFill>
                <a:latin typeface="Arial"/>
              </a:rPr>
              <a:t>6  Then the LORD called out again, “Samuel!” Again Samuel got up and went to Eli. “Here I am. Did you call me?” “I didn’t call you, my son,” Eli said. “Go back to bed.”</a:t>
            </a:r>
          </a:p>
          <a:p>
            <a:pPr marL="0" indent="0">
              <a:buNone/>
              <a:defRPr>
                <a:latin typeface="Arial"/>
              </a:defRPr>
            </a:pPr>
            <a:r>
              <a:rPr lang="en-US">
                <a:solidFill>
                  <a:schemeClr val="bg1"/>
                </a:solidFill>
                <a:latin typeface="Arial"/>
              </a:rPr>
              <a:t>7  Samuel did not yet know the LORD because he had never had a message from the LORD before.</a:t>
            </a:r>
          </a:p>
          <a:p>
            <a:pPr marL="0" indent="0">
              <a:buNone/>
              <a:defRPr>
                <a:latin typeface="Arial"/>
              </a:defRPr>
            </a:pPr>
            <a:r>
              <a:rPr lang="en-US">
                <a:solidFill>
                  <a:schemeClr val="bg1"/>
                </a:solidFill>
                <a:latin typeface="Arial"/>
              </a:rPr>
              <a:t>8  So the LORD called a third time, and once more Samuel got up and went to Eli. “Here I am. Did you call me?” Then Eli realized it was the LORD who was calling the boy.</a:t>
            </a:r>
          </a:p>
          <a:p>
            <a:pPr marL="0" indent="0">
              <a:buNone/>
              <a:defRPr>
                <a:latin typeface="Arial"/>
              </a:defRPr>
            </a:pPr>
            <a:r>
              <a:rPr lang="en-US">
                <a:solidFill>
                  <a:schemeClr val="bg1"/>
                </a:solidFill>
                <a:latin typeface="Arial"/>
              </a:rPr>
              <a:t>9  So he said to Samuel, “Go and lie down again, and if someone calls again, say, ‘Speak, LORD, your servant is listening.’” So Samuel went back to bed.</a:t>
            </a:r>
          </a:p>
          <a:p>
            <a:pPr marL="0" indent="0">
              <a:buNone/>
              <a:defRPr>
                <a:latin typeface="Arial"/>
              </a:defRPr>
            </a:pPr>
            <a:r>
              <a:rPr lang="en-US">
                <a:solidFill>
                  <a:schemeClr val="bg1"/>
                </a:solidFill>
                <a:latin typeface="Arial"/>
              </a:rPr>
              <a:t>10  And the LORD came and called as before, “Samuel! Samuel!” And Samuel replied, “Speak, your servant is listening.”</a:t>
            </a:r>
          </a:p>
        </p:txBody>
      </p:sp>
    </p:spTree>
    <p:extLst>
      <p:ext uri="{BB962C8B-B14F-4D97-AF65-F5344CB8AC3E}">
        <p14:creationId xmlns:p14="http://schemas.microsoft.com/office/powerpoint/2010/main" val="646237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FF6E4-1BE5-5AE3-C103-FB49A58BCE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B92DB2-B973-9B74-526B-996EB61E9C0D}"/>
              </a:ext>
            </a:extLst>
          </p:cNvPr>
          <p:cNvSpPr>
            <a:spLocks noGrp="1"/>
          </p:cNvSpPr>
          <p:nvPr>
            <p:ph type="title"/>
          </p:nvPr>
        </p:nvSpPr>
        <p:spPr>
          <a:xfrm>
            <a:off x="1" y="1"/>
            <a:ext cx="12192000" cy="904973"/>
          </a:xfrm>
        </p:spPr>
        <p:txBody>
          <a:bodyPr/>
          <a:lstStyle/>
          <a:p>
            <a:pPr algn="ctr">
              <a:defRPr>
                <a:latin typeface="Arial"/>
              </a:defRPr>
            </a:pPr>
            <a:r>
              <a:rPr lang="en-US">
                <a:solidFill>
                  <a:schemeClr val="bg1"/>
                </a:solidFill>
                <a:latin typeface="Arial"/>
              </a:rPr>
              <a:t>Mary</a:t>
            </a:r>
          </a:p>
        </p:txBody>
      </p:sp>
      <p:sp>
        <p:nvSpPr>
          <p:cNvPr id="3" name="Content Placeholder 2">
            <a:extLst>
              <a:ext uri="{FF2B5EF4-FFF2-40B4-BE49-F238E27FC236}">
                <a16:creationId xmlns:a16="http://schemas.microsoft.com/office/drawing/2014/main" id="{41F11BA0-3B5B-FE44-B7EA-B6DEC691B34C}"/>
              </a:ext>
            </a:extLst>
          </p:cNvPr>
          <p:cNvSpPr>
            <a:spLocks noGrp="1"/>
          </p:cNvSpPr>
          <p:nvPr>
            <p:ph idx="1"/>
          </p:nvPr>
        </p:nvSpPr>
        <p:spPr>
          <a:xfrm>
            <a:off x="273377" y="904974"/>
            <a:ext cx="11918623" cy="5953026"/>
          </a:xfrm>
        </p:spPr>
        <p:txBody>
          <a:bodyPr>
            <a:normAutofit/>
          </a:bodyPr>
          <a:lstStyle/>
          <a:p>
            <a:pPr marL="0" indent="0">
              <a:buNone/>
              <a:defRPr>
                <a:latin typeface="Arial"/>
              </a:defRPr>
            </a:pPr>
            <a:r>
              <a:rPr lang="en-US">
                <a:solidFill>
                  <a:schemeClr val="bg1"/>
                </a:solidFill>
                <a:latin typeface="Arial"/>
              </a:rPr>
              <a:t>Luke 1:28-30 NLT</a:t>
            </a:r>
          </a:p>
          <a:p>
            <a:pPr marL="0" indent="0">
              <a:buNone/>
              <a:defRPr>
                <a:latin typeface="Arial"/>
              </a:defRPr>
            </a:pPr>
            <a:r>
              <a:rPr lang="en-US">
                <a:solidFill>
                  <a:schemeClr val="bg1"/>
                </a:solidFill>
                <a:latin typeface="Arial"/>
              </a:rPr>
              <a:t>28  Gabriel appeared to her and said, “Greetings, favored woman! The Lord is with you!”</a:t>
            </a:r>
          </a:p>
          <a:p>
            <a:pPr marL="0" indent="0">
              <a:buNone/>
              <a:defRPr>
                <a:latin typeface="Arial"/>
              </a:defRPr>
            </a:pPr>
            <a:r>
              <a:rPr lang="en-US">
                <a:solidFill>
                  <a:schemeClr val="bg1"/>
                </a:solidFill>
                <a:latin typeface="Arial"/>
              </a:rPr>
              <a:t>29  Confused and disturbed, Mary tried to think what the angel could mean.</a:t>
            </a:r>
          </a:p>
          <a:p>
            <a:pPr marL="0" indent="0">
              <a:buNone/>
              <a:defRPr>
                <a:latin typeface="Arial"/>
              </a:defRPr>
            </a:pPr>
            <a:r>
              <a:rPr lang="en-US">
                <a:solidFill>
                  <a:schemeClr val="bg1"/>
                </a:solidFill>
                <a:latin typeface="Arial"/>
              </a:rPr>
              <a:t>30  “Don’t be afraid, Mary,” the angel told her, “for you have found favor with God!</a:t>
            </a:r>
          </a:p>
        </p:txBody>
      </p:sp>
    </p:spTree>
    <p:extLst>
      <p:ext uri="{BB962C8B-B14F-4D97-AF65-F5344CB8AC3E}">
        <p14:creationId xmlns:p14="http://schemas.microsoft.com/office/powerpoint/2010/main" val="4278637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B44A2-C97B-C4EA-E41A-E482225AE3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7F2F30-EBF8-2058-A802-1BC623856EBF}"/>
              </a:ext>
            </a:extLst>
          </p:cNvPr>
          <p:cNvSpPr>
            <a:spLocks noGrp="1"/>
          </p:cNvSpPr>
          <p:nvPr>
            <p:ph type="title"/>
          </p:nvPr>
        </p:nvSpPr>
        <p:spPr>
          <a:xfrm>
            <a:off x="1" y="1"/>
            <a:ext cx="12192000" cy="904973"/>
          </a:xfrm>
        </p:spPr>
        <p:txBody>
          <a:bodyPr/>
          <a:lstStyle/>
          <a:p>
            <a:pPr algn="ctr">
              <a:defRPr>
                <a:latin typeface="Arial"/>
              </a:defRPr>
            </a:pPr>
            <a:r>
              <a:rPr lang="en-US">
                <a:solidFill>
                  <a:schemeClr val="bg1"/>
                </a:solidFill>
                <a:latin typeface="Arial"/>
              </a:rPr>
              <a:t>Joseph</a:t>
            </a:r>
          </a:p>
        </p:txBody>
      </p:sp>
      <p:sp>
        <p:nvSpPr>
          <p:cNvPr id="3" name="Content Placeholder 2">
            <a:extLst>
              <a:ext uri="{FF2B5EF4-FFF2-40B4-BE49-F238E27FC236}">
                <a16:creationId xmlns:a16="http://schemas.microsoft.com/office/drawing/2014/main" id="{65229893-A6CD-59E9-687C-7149EBDC8453}"/>
              </a:ext>
            </a:extLst>
          </p:cNvPr>
          <p:cNvSpPr>
            <a:spLocks noGrp="1"/>
          </p:cNvSpPr>
          <p:nvPr>
            <p:ph idx="1"/>
          </p:nvPr>
        </p:nvSpPr>
        <p:spPr>
          <a:xfrm>
            <a:off x="273377" y="904974"/>
            <a:ext cx="11918623" cy="5953026"/>
          </a:xfrm>
        </p:spPr>
        <p:txBody>
          <a:bodyPr>
            <a:normAutofit/>
          </a:bodyPr>
          <a:lstStyle/>
          <a:p>
            <a:pPr marL="0" indent="0">
              <a:buNone/>
              <a:defRPr>
                <a:latin typeface="Arial"/>
              </a:defRPr>
            </a:pPr>
            <a:r>
              <a:rPr lang="en-US">
                <a:solidFill>
                  <a:schemeClr val="bg1"/>
                </a:solidFill>
                <a:latin typeface="Arial"/>
              </a:rPr>
              <a:t>Matthew 1:20-21 NLT</a:t>
            </a:r>
          </a:p>
          <a:p>
            <a:pPr marL="0" indent="0">
              <a:buNone/>
              <a:defRPr>
                <a:latin typeface="Arial"/>
              </a:defRPr>
            </a:pPr>
            <a:r>
              <a:rPr lang="en-US">
                <a:solidFill>
                  <a:schemeClr val="bg1"/>
                </a:solidFill>
                <a:latin typeface="Arial"/>
              </a:rPr>
              <a:t>20  As he considered this, an angel of the Lord appeared to him in a dream. “Joseph, son of David,” the angel said, “do not be afraid to take Mary as your wife. For the child within her was conceived by the Holy Spirit.</a:t>
            </a:r>
          </a:p>
          <a:p>
            <a:pPr marL="0" indent="0">
              <a:buNone/>
              <a:defRPr>
                <a:latin typeface="Arial"/>
              </a:defRPr>
            </a:pPr>
            <a:r>
              <a:rPr lang="en-US">
                <a:solidFill>
                  <a:schemeClr val="bg1"/>
                </a:solidFill>
                <a:latin typeface="Arial"/>
              </a:rPr>
              <a:t>21  And she will have a son, and you are to name him Jesus, for he will save his people from their sins.”</a:t>
            </a:r>
          </a:p>
          <a:p>
            <a:pPr>
              <a:defRPr>
                <a:latin typeface="Arial"/>
              </a:defRPr>
            </a:pPr>
            <a:endParaRPr lang="en-US">
              <a:solidFill>
                <a:schemeClr val="bg1"/>
              </a:solidFill>
            </a:endParaRPr>
          </a:p>
          <a:p>
            <a:pPr marL="0" indent="0">
              <a:buNone/>
              <a:defRPr>
                <a:latin typeface="Arial"/>
              </a:defRPr>
            </a:pPr>
            <a:endParaRPr lang="en-US">
              <a:solidFill>
                <a:schemeClr val="bg1"/>
              </a:solidFill>
            </a:endParaRPr>
          </a:p>
        </p:txBody>
      </p:sp>
    </p:spTree>
    <p:extLst>
      <p:ext uri="{BB962C8B-B14F-4D97-AF65-F5344CB8AC3E}">
        <p14:creationId xmlns:p14="http://schemas.microsoft.com/office/powerpoint/2010/main" val="40978860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33333-3475-DDB3-B7B5-325A957428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9B000E-CEA4-A46A-8451-364598169BBA}"/>
              </a:ext>
            </a:extLst>
          </p:cNvPr>
          <p:cNvSpPr>
            <a:spLocks noGrp="1"/>
          </p:cNvSpPr>
          <p:nvPr>
            <p:ph type="title"/>
          </p:nvPr>
        </p:nvSpPr>
        <p:spPr>
          <a:xfrm>
            <a:off x="1" y="1"/>
            <a:ext cx="12192000" cy="904973"/>
          </a:xfrm>
        </p:spPr>
        <p:txBody>
          <a:bodyPr/>
          <a:lstStyle/>
          <a:p>
            <a:pPr algn="ctr">
              <a:defRPr>
                <a:latin typeface="Arial"/>
              </a:defRPr>
            </a:pPr>
            <a:r>
              <a:rPr lang="en-US">
                <a:solidFill>
                  <a:schemeClr val="bg1"/>
                </a:solidFill>
                <a:latin typeface="Arial"/>
              </a:rPr>
              <a:t>Zechariah</a:t>
            </a:r>
          </a:p>
        </p:txBody>
      </p:sp>
      <p:sp>
        <p:nvSpPr>
          <p:cNvPr id="3" name="Content Placeholder 2">
            <a:extLst>
              <a:ext uri="{FF2B5EF4-FFF2-40B4-BE49-F238E27FC236}">
                <a16:creationId xmlns:a16="http://schemas.microsoft.com/office/drawing/2014/main" id="{DEF98105-68E0-5BB4-C250-F42090BA69C6}"/>
              </a:ext>
            </a:extLst>
          </p:cNvPr>
          <p:cNvSpPr>
            <a:spLocks noGrp="1"/>
          </p:cNvSpPr>
          <p:nvPr>
            <p:ph idx="1"/>
          </p:nvPr>
        </p:nvSpPr>
        <p:spPr>
          <a:xfrm>
            <a:off x="273377" y="904974"/>
            <a:ext cx="11918623" cy="5953026"/>
          </a:xfrm>
        </p:spPr>
        <p:txBody>
          <a:bodyPr>
            <a:normAutofit/>
          </a:bodyPr>
          <a:lstStyle/>
          <a:p>
            <a:pPr marL="0" indent="0">
              <a:buNone/>
              <a:defRPr>
                <a:latin typeface="Arial"/>
              </a:defRPr>
            </a:pPr>
            <a:r>
              <a:rPr lang="en-US">
                <a:solidFill>
                  <a:schemeClr val="bg1"/>
                </a:solidFill>
                <a:latin typeface="Arial"/>
              </a:rPr>
              <a:t>Luke 1:11-13 NLT</a:t>
            </a:r>
          </a:p>
          <a:p>
            <a:pPr marL="0" indent="0">
              <a:buNone/>
              <a:defRPr>
                <a:latin typeface="Arial"/>
              </a:defRPr>
            </a:pPr>
            <a:r>
              <a:rPr lang="en-US">
                <a:solidFill>
                  <a:schemeClr val="bg1"/>
                </a:solidFill>
                <a:latin typeface="Arial"/>
              </a:rPr>
              <a:t>11  While Zechariah was in the sanctuary, an angel of the Lord appeared to him, standing to the right of the incense altar.</a:t>
            </a:r>
          </a:p>
          <a:p>
            <a:pPr marL="0" indent="0">
              <a:buNone/>
              <a:defRPr>
                <a:latin typeface="Arial"/>
              </a:defRPr>
            </a:pPr>
            <a:r>
              <a:rPr lang="en-US">
                <a:solidFill>
                  <a:schemeClr val="bg1"/>
                </a:solidFill>
                <a:latin typeface="Arial"/>
              </a:rPr>
              <a:t>12  Zechariah was shaken and overwhelmed with fear when he saw him.</a:t>
            </a:r>
          </a:p>
          <a:p>
            <a:pPr marL="0" indent="0">
              <a:buNone/>
              <a:defRPr>
                <a:latin typeface="Arial"/>
              </a:defRPr>
            </a:pPr>
            <a:r>
              <a:rPr lang="en-US">
                <a:solidFill>
                  <a:schemeClr val="bg1"/>
                </a:solidFill>
                <a:latin typeface="Arial"/>
              </a:rPr>
              <a:t>13  But the angel said, “Don’t be afraid, Zechariah! God has heard your prayer. Your wife, Elizabeth, will give you a son, and you are to name him John.</a:t>
            </a:r>
          </a:p>
        </p:txBody>
      </p:sp>
    </p:spTree>
    <p:extLst>
      <p:ext uri="{BB962C8B-B14F-4D97-AF65-F5344CB8AC3E}">
        <p14:creationId xmlns:p14="http://schemas.microsoft.com/office/powerpoint/2010/main" val="25194583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AA193-1DA4-4DBC-8DE0-04FF111ECF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4E5FAD-0101-71BF-2772-87E77A860CEB}"/>
              </a:ext>
            </a:extLst>
          </p:cNvPr>
          <p:cNvSpPr>
            <a:spLocks noGrp="1"/>
          </p:cNvSpPr>
          <p:nvPr>
            <p:ph type="title"/>
          </p:nvPr>
        </p:nvSpPr>
        <p:spPr>
          <a:xfrm>
            <a:off x="1" y="1"/>
            <a:ext cx="12192000" cy="904973"/>
          </a:xfrm>
        </p:spPr>
        <p:txBody>
          <a:bodyPr/>
          <a:lstStyle/>
          <a:p>
            <a:pPr algn="ctr">
              <a:defRPr>
                <a:latin typeface="Arial"/>
              </a:defRPr>
            </a:pPr>
            <a:r>
              <a:rPr lang="en-US">
                <a:solidFill>
                  <a:schemeClr val="bg1"/>
                </a:solidFill>
                <a:latin typeface="Arial"/>
              </a:rPr>
              <a:t>Cornelius</a:t>
            </a:r>
          </a:p>
        </p:txBody>
      </p:sp>
      <p:sp>
        <p:nvSpPr>
          <p:cNvPr id="3" name="Content Placeholder 2">
            <a:extLst>
              <a:ext uri="{FF2B5EF4-FFF2-40B4-BE49-F238E27FC236}">
                <a16:creationId xmlns:a16="http://schemas.microsoft.com/office/drawing/2014/main" id="{D213555E-6059-C67F-499B-C62A2A621E05}"/>
              </a:ext>
            </a:extLst>
          </p:cNvPr>
          <p:cNvSpPr>
            <a:spLocks noGrp="1"/>
          </p:cNvSpPr>
          <p:nvPr>
            <p:ph idx="1"/>
          </p:nvPr>
        </p:nvSpPr>
        <p:spPr>
          <a:xfrm>
            <a:off x="273377" y="904974"/>
            <a:ext cx="11918623" cy="5953026"/>
          </a:xfrm>
        </p:spPr>
        <p:txBody>
          <a:bodyPr>
            <a:normAutofit/>
          </a:bodyPr>
          <a:lstStyle/>
          <a:p>
            <a:pPr marL="0" indent="0">
              <a:buNone/>
              <a:defRPr>
                <a:latin typeface="Arial"/>
              </a:defRPr>
            </a:pPr>
            <a:r>
              <a:rPr lang="en-US">
                <a:solidFill>
                  <a:schemeClr val="bg1"/>
                </a:solidFill>
                <a:latin typeface="Arial"/>
              </a:rPr>
              <a:t>Acts 10:3-6 NLT</a:t>
            </a:r>
          </a:p>
          <a:p>
            <a:pPr marL="0" indent="0">
              <a:buNone/>
              <a:defRPr>
                <a:latin typeface="Arial"/>
              </a:defRPr>
            </a:pPr>
            <a:r>
              <a:rPr lang="en-US">
                <a:solidFill>
                  <a:schemeClr val="bg1"/>
                </a:solidFill>
                <a:latin typeface="Arial"/>
              </a:rPr>
              <a:t>3  One afternoon about three o’clock, he had a vision in which he saw an angel of God coming toward him. “Cornelius!” the angel said.</a:t>
            </a:r>
          </a:p>
          <a:p>
            <a:pPr marL="0" indent="0">
              <a:buNone/>
              <a:defRPr>
                <a:latin typeface="Arial"/>
              </a:defRPr>
            </a:pPr>
            <a:r>
              <a:rPr lang="en-US">
                <a:solidFill>
                  <a:schemeClr val="bg1"/>
                </a:solidFill>
                <a:latin typeface="Arial"/>
              </a:rPr>
              <a:t>4  Cornelius stared at him in terror. “What is it, sir?” he asked the angel. And the angel replied, “Your prayers and gifts to the poor have been received by God as an offering!</a:t>
            </a:r>
          </a:p>
          <a:p>
            <a:pPr marL="0" indent="0">
              <a:buNone/>
              <a:defRPr>
                <a:latin typeface="Arial"/>
              </a:defRPr>
            </a:pPr>
            <a:r>
              <a:rPr lang="en-US">
                <a:solidFill>
                  <a:schemeClr val="bg1"/>
                </a:solidFill>
                <a:latin typeface="Arial"/>
              </a:rPr>
              <a:t>5  Now send some men to Joppa, and summon a man named Simon Peter.</a:t>
            </a:r>
          </a:p>
          <a:p>
            <a:pPr marL="0" indent="0">
              <a:buNone/>
              <a:defRPr>
                <a:latin typeface="Arial"/>
              </a:defRPr>
            </a:pPr>
            <a:r>
              <a:rPr lang="en-US">
                <a:solidFill>
                  <a:schemeClr val="bg1"/>
                </a:solidFill>
                <a:latin typeface="Arial"/>
              </a:rPr>
              <a:t>6  He is staying with Simon, a tanner who lives near the seashore.”</a:t>
            </a:r>
          </a:p>
        </p:txBody>
      </p:sp>
    </p:spTree>
    <p:extLst>
      <p:ext uri="{BB962C8B-B14F-4D97-AF65-F5344CB8AC3E}">
        <p14:creationId xmlns:p14="http://schemas.microsoft.com/office/powerpoint/2010/main" val="34706857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9DF09-BE8D-F3D4-352B-2D830978CE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A7ED71-F742-6085-4188-1332909F9913}"/>
              </a:ext>
            </a:extLst>
          </p:cNvPr>
          <p:cNvSpPr>
            <a:spLocks noGrp="1"/>
          </p:cNvSpPr>
          <p:nvPr>
            <p:ph type="title"/>
          </p:nvPr>
        </p:nvSpPr>
        <p:spPr>
          <a:xfrm>
            <a:off x="1" y="1"/>
            <a:ext cx="12192000" cy="904973"/>
          </a:xfrm>
        </p:spPr>
        <p:txBody>
          <a:bodyPr/>
          <a:lstStyle/>
          <a:p>
            <a:pPr algn="ctr">
              <a:defRPr>
                <a:latin typeface="Arial"/>
              </a:defRPr>
            </a:pPr>
            <a:r>
              <a:rPr lang="en-US">
                <a:solidFill>
                  <a:schemeClr val="bg1"/>
                </a:solidFill>
                <a:latin typeface="Arial"/>
              </a:rPr>
              <a:t>Saul</a:t>
            </a:r>
          </a:p>
        </p:txBody>
      </p:sp>
      <p:sp>
        <p:nvSpPr>
          <p:cNvPr id="3" name="Content Placeholder 2">
            <a:extLst>
              <a:ext uri="{FF2B5EF4-FFF2-40B4-BE49-F238E27FC236}">
                <a16:creationId xmlns:a16="http://schemas.microsoft.com/office/drawing/2014/main" id="{2BD612C2-D509-9922-9C47-4922B6D969F8}"/>
              </a:ext>
            </a:extLst>
          </p:cNvPr>
          <p:cNvSpPr>
            <a:spLocks noGrp="1"/>
          </p:cNvSpPr>
          <p:nvPr>
            <p:ph idx="1"/>
          </p:nvPr>
        </p:nvSpPr>
        <p:spPr>
          <a:xfrm>
            <a:off x="273377" y="904974"/>
            <a:ext cx="11918623" cy="5953026"/>
          </a:xfrm>
        </p:spPr>
        <p:txBody>
          <a:bodyPr>
            <a:normAutofit/>
          </a:bodyPr>
          <a:lstStyle/>
          <a:p>
            <a:pPr marL="0" indent="0">
              <a:buNone/>
              <a:defRPr>
                <a:latin typeface="Arial"/>
              </a:defRPr>
            </a:pPr>
            <a:r>
              <a:rPr lang="en-US">
                <a:solidFill>
                  <a:schemeClr val="bg1"/>
                </a:solidFill>
                <a:latin typeface="Arial"/>
              </a:rPr>
              <a:t>Acts 9:3-6 NLT</a:t>
            </a:r>
          </a:p>
          <a:p>
            <a:pPr marL="0" indent="0">
              <a:buNone/>
              <a:defRPr>
                <a:latin typeface="Arial"/>
              </a:defRPr>
            </a:pPr>
            <a:r>
              <a:rPr lang="en-US">
                <a:solidFill>
                  <a:schemeClr val="bg1"/>
                </a:solidFill>
                <a:latin typeface="Arial"/>
              </a:rPr>
              <a:t>3  As he was approaching Damascus on this mission, a light from heaven suddenly shone down around him.</a:t>
            </a:r>
          </a:p>
          <a:p>
            <a:pPr marL="0" indent="0">
              <a:buNone/>
              <a:defRPr>
                <a:latin typeface="Arial"/>
              </a:defRPr>
            </a:pPr>
            <a:r>
              <a:rPr lang="en-US">
                <a:solidFill>
                  <a:schemeClr val="bg1"/>
                </a:solidFill>
                <a:latin typeface="Arial"/>
              </a:rPr>
              <a:t>4  He fell to the ground and heard a voice saying to him, “Saul! Saul! Why are you persecuting me?”</a:t>
            </a:r>
          </a:p>
          <a:p>
            <a:pPr marL="0" indent="0">
              <a:buNone/>
              <a:defRPr>
                <a:latin typeface="Arial"/>
              </a:defRPr>
            </a:pPr>
            <a:r>
              <a:rPr lang="en-US">
                <a:solidFill>
                  <a:schemeClr val="bg1"/>
                </a:solidFill>
                <a:latin typeface="Arial"/>
              </a:rPr>
              <a:t>5  “Who are you, lord?” Saul asked. And the voice replied, “I am Jesus, the one you are persecuting!</a:t>
            </a:r>
          </a:p>
          <a:p>
            <a:pPr marL="0" indent="0">
              <a:buNone/>
              <a:defRPr>
                <a:latin typeface="Arial"/>
              </a:defRPr>
            </a:pPr>
            <a:r>
              <a:rPr lang="en-US">
                <a:solidFill>
                  <a:schemeClr val="bg1"/>
                </a:solidFill>
                <a:latin typeface="Arial"/>
              </a:rPr>
              <a:t>6  Now get up and go into the city, and you will be told what you must do.”</a:t>
            </a:r>
          </a:p>
        </p:txBody>
      </p:sp>
    </p:spTree>
    <p:extLst>
      <p:ext uri="{BB962C8B-B14F-4D97-AF65-F5344CB8AC3E}">
        <p14:creationId xmlns:p14="http://schemas.microsoft.com/office/powerpoint/2010/main" val="25094486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2AFC2-C86D-72EC-7EC0-CE685B7732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3F26B2-735A-EC4E-FE27-A0570B231AF7}"/>
              </a:ext>
            </a:extLst>
          </p:cNvPr>
          <p:cNvSpPr>
            <a:spLocks noGrp="1"/>
          </p:cNvSpPr>
          <p:nvPr>
            <p:ph type="title"/>
          </p:nvPr>
        </p:nvSpPr>
        <p:spPr>
          <a:xfrm>
            <a:off x="1" y="1"/>
            <a:ext cx="12192000" cy="904973"/>
          </a:xfrm>
        </p:spPr>
        <p:txBody>
          <a:bodyPr/>
          <a:lstStyle/>
          <a:p>
            <a:pPr algn="ctr">
              <a:defRPr>
                <a:latin typeface="Arial"/>
              </a:defRPr>
            </a:pPr>
            <a:r>
              <a:rPr lang="en-US">
                <a:solidFill>
                  <a:schemeClr val="bg1"/>
                </a:solidFill>
                <a:latin typeface="Arial"/>
              </a:rPr>
              <a:t>Ananias</a:t>
            </a:r>
          </a:p>
        </p:txBody>
      </p:sp>
      <p:sp>
        <p:nvSpPr>
          <p:cNvPr id="3" name="Content Placeholder 2">
            <a:extLst>
              <a:ext uri="{FF2B5EF4-FFF2-40B4-BE49-F238E27FC236}">
                <a16:creationId xmlns:a16="http://schemas.microsoft.com/office/drawing/2014/main" id="{7BEAB731-021E-C4C7-2F99-FFEF6DD639DD}"/>
              </a:ext>
            </a:extLst>
          </p:cNvPr>
          <p:cNvSpPr>
            <a:spLocks noGrp="1"/>
          </p:cNvSpPr>
          <p:nvPr>
            <p:ph idx="1"/>
          </p:nvPr>
        </p:nvSpPr>
        <p:spPr>
          <a:xfrm>
            <a:off x="273377" y="904974"/>
            <a:ext cx="11918623" cy="5953026"/>
          </a:xfrm>
        </p:spPr>
        <p:txBody>
          <a:bodyPr>
            <a:normAutofit/>
          </a:bodyPr>
          <a:lstStyle/>
          <a:p>
            <a:pPr marL="0" indent="0">
              <a:buNone/>
              <a:defRPr>
                <a:latin typeface="Arial"/>
              </a:defRPr>
            </a:pPr>
            <a:r>
              <a:rPr lang="en-US">
                <a:solidFill>
                  <a:schemeClr val="bg1"/>
                </a:solidFill>
                <a:latin typeface="Arial"/>
              </a:rPr>
              <a:t>Acts 9:10-12 NLT</a:t>
            </a:r>
          </a:p>
          <a:p>
            <a:pPr marL="0" indent="0">
              <a:buNone/>
              <a:defRPr>
                <a:latin typeface="Arial"/>
              </a:defRPr>
            </a:pPr>
            <a:r>
              <a:rPr lang="en-US">
                <a:solidFill>
                  <a:schemeClr val="bg1"/>
                </a:solidFill>
                <a:latin typeface="Arial"/>
              </a:rPr>
              <a:t>10  Now there was a believer in Damascus named Ananias. The Lord spoke to him in a vision, calling, “Ananias!” “Yes, Lord!” he replied.</a:t>
            </a:r>
          </a:p>
          <a:p>
            <a:pPr marL="0" indent="0">
              <a:buNone/>
              <a:defRPr>
                <a:latin typeface="Arial"/>
              </a:defRPr>
            </a:pPr>
            <a:r>
              <a:rPr lang="en-US">
                <a:solidFill>
                  <a:schemeClr val="bg1"/>
                </a:solidFill>
                <a:latin typeface="Arial"/>
              </a:rPr>
              <a:t>11  The Lord said, “Go over to Straight Street, to the house of Judas. When you get there, ask for a man from Tarsus named Saul. He is praying to me right now.</a:t>
            </a:r>
          </a:p>
          <a:p>
            <a:pPr marL="0" indent="0">
              <a:buNone/>
              <a:defRPr>
                <a:latin typeface="Arial"/>
              </a:defRPr>
            </a:pPr>
            <a:r>
              <a:rPr lang="en-US">
                <a:solidFill>
                  <a:schemeClr val="bg1"/>
                </a:solidFill>
                <a:latin typeface="Arial"/>
              </a:rPr>
              <a:t>12  I have shown him a vision of a man named Ananias coming in and laying hands on him so he can see again.”</a:t>
            </a:r>
          </a:p>
        </p:txBody>
      </p:sp>
    </p:spTree>
    <p:extLst>
      <p:ext uri="{BB962C8B-B14F-4D97-AF65-F5344CB8AC3E}">
        <p14:creationId xmlns:p14="http://schemas.microsoft.com/office/powerpoint/2010/main" val="17909271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F8A9A-8A7F-C1C2-4550-3CD871E645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604E7C-3D7C-441A-4943-0A7E22F4DF55}"/>
              </a:ext>
            </a:extLst>
          </p:cNvPr>
          <p:cNvSpPr>
            <a:spLocks noGrp="1"/>
          </p:cNvSpPr>
          <p:nvPr>
            <p:ph type="title"/>
          </p:nvPr>
        </p:nvSpPr>
        <p:spPr>
          <a:xfrm>
            <a:off x="1" y="1"/>
            <a:ext cx="12192000" cy="904973"/>
          </a:xfrm>
        </p:spPr>
        <p:txBody>
          <a:bodyPr/>
          <a:lstStyle/>
          <a:p>
            <a:pPr algn="ctr">
              <a:defRPr>
                <a:latin typeface="Arial"/>
              </a:defRPr>
            </a:pPr>
            <a:r>
              <a:rPr lang="en-US">
                <a:solidFill>
                  <a:schemeClr val="bg1"/>
                </a:solidFill>
                <a:latin typeface="Arial"/>
              </a:rPr>
              <a:t>Peter</a:t>
            </a:r>
          </a:p>
        </p:txBody>
      </p:sp>
      <p:sp>
        <p:nvSpPr>
          <p:cNvPr id="3" name="Content Placeholder 2">
            <a:extLst>
              <a:ext uri="{FF2B5EF4-FFF2-40B4-BE49-F238E27FC236}">
                <a16:creationId xmlns:a16="http://schemas.microsoft.com/office/drawing/2014/main" id="{4B844C0A-0F47-0DD3-14A8-0550BA4F838C}"/>
              </a:ext>
            </a:extLst>
          </p:cNvPr>
          <p:cNvSpPr>
            <a:spLocks noGrp="1"/>
          </p:cNvSpPr>
          <p:nvPr>
            <p:ph idx="1"/>
          </p:nvPr>
        </p:nvSpPr>
        <p:spPr>
          <a:xfrm>
            <a:off x="273377" y="904974"/>
            <a:ext cx="11918623" cy="5953026"/>
          </a:xfrm>
        </p:spPr>
        <p:txBody>
          <a:bodyPr>
            <a:normAutofit/>
          </a:bodyPr>
          <a:lstStyle/>
          <a:p>
            <a:pPr marL="0" indent="0">
              <a:buNone/>
              <a:defRPr>
                <a:latin typeface="Arial"/>
              </a:defRPr>
            </a:pPr>
            <a:r>
              <a:rPr lang="en-US">
                <a:solidFill>
                  <a:schemeClr val="bg1"/>
                </a:solidFill>
                <a:latin typeface="Arial"/>
              </a:rPr>
              <a:t>Mark 16:5-7 NLT</a:t>
            </a:r>
          </a:p>
          <a:p>
            <a:pPr marL="0" indent="0">
              <a:buNone/>
              <a:defRPr>
                <a:latin typeface="Arial"/>
              </a:defRPr>
            </a:pPr>
            <a:r>
              <a:rPr lang="en-US">
                <a:solidFill>
                  <a:schemeClr val="bg1"/>
                </a:solidFill>
                <a:latin typeface="Arial"/>
              </a:rPr>
              <a:t>5  When they entered the tomb, they saw a young man clothed in a white robe sitting on the right side. The women were shocked,</a:t>
            </a:r>
          </a:p>
          <a:p>
            <a:pPr marL="0" indent="0">
              <a:buNone/>
              <a:defRPr>
                <a:latin typeface="Arial"/>
              </a:defRPr>
            </a:pPr>
            <a:r>
              <a:rPr lang="en-US">
                <a:solidFill>
                  <a:schemeClr val="bg1"/>
                </a:solidFill>
                <a:latin typeface="Arial"/>
              </a:rPr>
              <a:t>6  but the angel said, “Don’t be alarmed. You are looking for Jesus of Nazareth, who was crucified. He isn’t here! He is risen from the dead! Look, this is where they laid his body.</a:t>
            </a:r>
          </a:p>
          <a:p>
            <a:pPr marL="0" indent="0">
              <a:buNone/>
              <a:defRPr>
                <a:latin typeface="Arial"/>
              </a:defRPr>
            </a:pPr>
            <a:r>
              <a:rPr lang="en-US">
                <a:solidFill>
                  <a:schemeClr val="bg1"/>
                </a:solidFill>
                <a:latin typeface="Arial"/>
              </a:rPr>
              <a:t>7  Now go and tell his disciples, including Peter, that Jesus is going ahead of you to Galilee. You will see him there, just as he told you before he died.”</a:t>
            </a:r>
          </a:p>
        </p:txBody>
      </p:sp>
    </p:spTree>
    <p:extLst>
      <p:ext uri="{BB962C8B-B14F-4D97-AF65-F5344CB8AC3E}">
        <p14:creationId xmlns:p14="http://schemas.microsoft.com/office/powerpoint/2010/main" val="20399255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86BAF-69D9-6AAC-66B4-76ADB608DD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554141-A417-B35D-BA2C-C46DE8DBBBEA}"/>
              </a:ext>
            </a:extLst>
          </p:cNvPr>
          <p:cNvSpPr>
            <a:spLocks noGrp="1"/>
          </p:cNvSpPr>
          <p:nvPr>
            <p:ph type="title"/>
          </p:nvPr>
        </p:nvSpPr>
        <p:spPr>
          <a:xfrm>
            <a:off x="1" y="1"/>
            <a:ext cx="12192000" cy="904973"/>
          </a:xfrm>
        </p:spPr>
        <p:txBody>
          <a:bodyPr/>
          <a:lstStyle/>
          <a:p>
            <a:pPr algn="ctr">
              <a:defRPr>
                <a:latin typeface="Arial"/>
              </a:defRPr>
            </a:pPr>
            <a:r>
              <a:rPr lang="en-US">
                <a:solidFill>
                  <a:schemeClr val="bg1"/>
                </a:solidFill>
                <a:latin typeface="Arial"/>
              </a:rPr>
              <a:t>Names</a:t>
            </a:r>
          </a:p>
        </p:txBody>
      </p:sp>
      <p:sp>
        <p:nvSpPr>
          <p:cNvPr id="3" name="Content Placeholder 2">
            <a:extLst>
              <a:ext uri="{FF2B5EF4-FFF2-40B4-BE49-F238E27FC236}">
                <a16:creationId xmlns:a16="http://schemas.microsoft.com/office/drawing/2014/main" id="{04016E6D-96E4-879B-3B9B-C762FFECCF46}"/>
              </a:ext>
            </a:extLst>
          </p:cNvPr>
          <p:cNvSpPr>
            <a:spLocks noGrp="1"/>
          </p:cNvSpPr>
          <p:nvPr>
            <p:ph idx="1"/>
          </p:nvPr>
        </p:nvSpPr>
        <p:spPr>
          <a:xfrm>
            <a:off x="273377" y="904974"/>
            <a:ext cx="11918623" cy="5953026"/>
          </a:xfrm>
        </p:spPr>
        <p:txBody>
          <a:bodyPr>
            <a:normAutofit/>
          </a:bodyPr>
          <a:lstStyle/>
          <a:p>
            <a:pPr marL="0" indent="0">
              <a:buNone/>
              <a:tabLst>
                <a:tab pos="3205163" algn="l"/>
                <a:tab pos="6862763" algn="l"/>
              </a:tabLst>
              <a:defRPr>
                <a:latin typeface="Arial"/>
              </a:defRPr>
            </a:pPr>
            <a:r>
              <a:rPr lang="en-US" sz="4400">
                <a:solidFill>
                  <a:schemeClr val="bg1"/>
                </a:solidFill>
                <a:latin typeface="Arial"/>
              </a:rPr>
              <a:t>	Hagar	Abraham</a:t>
            </a:r>
          </a:p>
          <a:p>
            <a:pPr marL="0" indent="0">
              <a:buNone/>
              <a:tabLst>
                <a:tab pos="3205163" algn="l"/>
                <a:tab pos="6862763" algn="l"/>
              </a:tabLst>
              <a:defRPr>
                <a:latin typeface="Arial"/>
              </a:defRPr>
            </a:pPr>
            <a:r>
              <a:rPr lang="en-US" sz="4400">
                <a:solidFill>
                  <a:schemeClr val="bg1"/>
                </a:solidFill>
                <a:latin typeface="Arial"/>
              </a:rPr>
              <a:t>	Jacob	Moses</a:t>
            </a:r>
          </a:p>
          <a:p>
            <a:pPr marL="0" indent="0">
              <a:buNone/>
              <a:tabLst>
                <a:tab pos="3205163" algn="l"/>
                <a:tab pos="6862763" algn="l"/>
              </a:tabLst>
              <a:defRPr>
                <a:latin typeface="Arial"/>
              </a:defRPr>
            </a:pPr>
            <a:r>
              <a:rPr lang="en-US" sz="4400">
                <a:solidFill>
                  <a:schemeClr val="bg1"/>
                </a:solidFill>
                <a:latin typeface="Arial"/>
              </a:rPr>
              <a:t>	Samuel	Mary</a:t>
            </a:r>
          </a:p>
          <a:p>
            <a:pPr marL="0" indent="0">
              <a:buNone/>
              <a:tabLst>
                <a:tab pos="3205163" algn="l"/>
                <a:tab pos="6862763" algn="l"/>
              </a:tabLst>
              <a:defRPr>
                <a:latin typeface="Arial"/>
              </a:defRPr>
            </a:pPr>
            <a:r>
              <a:rPr lang="en-US" sz="4400">
                <a:solidFill>
                  <a:schemeClr val="bg1"/>
                </a:solidFill>
                <a:latin typeface="Arial"/>
              </a:rPr>
              <a:t>	Joseph	Zechariah</a:t>
            </a:r>
          </a:p>
          <a:p>
            <a:pPr marL="0" indent="0">
              <a:buNone/>
              <a:tabLst>
                <a:tab pos="3205163" algn="l"/>
                <a:tab pos="6862763" algn="l"/>
              </a:tabLst>
              <a:defRPr>
                <a:latin typeface="Arial"/>
              </a:defRPr>
            </a:pPr>
            <a:r>
              <a:rPr lang="en-US" sz="4400">
                <a:solidFill>
                  <a:schemeClr val="bg1"/>
                </a:solidFill>
                <a:latin typeface="Arial"/>
              </a:rPr>
              <a:t>	Cornelius	Saul</a:t>
            </a:r>
          </a:p>
          <a:p>
            <a:pPr marL="0" indent="0">
              <a:buNone/>
              <a:tabLst>
                <a:tab pos="3205163" algn="l"/>
                <a:tab pos="6862763" algn="l"/>
              </a:tabLst>
              <a:defRPr>
                <a:latin typeface="Arial"/>
              </a:defRPr>
            </a:pPr>
            <a:r>
              <a:rPr lang="en-US" sz="4400">
                <a:solidFill>
                  <a:schemeClr val="bg1"/>
                </a:solidFill>
                <a:latin typeface="Arial"/>
              </a:rPr>
              <a:t>	Ananias	Peter</a:t>
            </a:r>
          </a:p>
          <a:p>
            <a:pPr marL="0" indent="0">
              <a:buNone/>
              <a:defRPr>
                <a:latin typeface="Arial"/>
              </a:defRPr>
            </a:pPr>
            <a:endParaRPr lang="en-US" sz="4400">
              <a:solidFill>
                <a:schemeClr val="bg1"/>
              </a:solidFill>
            </a:endParaRPr>
          </a:p>
        </p:txBody>
      </p:sp>
    </p:spTree>
    <p:extLst>
      <p:ext uri="{BB962C8B-B14F-4D97-AF65-F5344CB8AC3E}">
        <p14:creationId xmlns:p14="http://schemas.microsoft.com/office/powerpoint/2010/main" val="19072834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2063D-F3C7-5A68-92C6-3564FE76830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03C487-65CD-7CAC-10F8-766B6791D0BF}"/>
              </a:ext>
            </a:extLst>
          </p:cNvPr>
          <p:cNvSpPr>
            <a:spLocks noGrp="1"/>
          </p:cNvSpPr>
          <p:nvPr>
            <p:ph idx="1"/>
          </p:nvPr>
        </p:nvSpPr>
        <p:spPr>
          <a:xfrm>
            <a:off x="1" y="904974"/>
            <a:ext cx="12192000" cy="5953026"/>
          </a:xfrm>
        </p:spPr>
        <p:txBody>
          <a:bodyPr>
            <a:normAutofit/>
          </a:bodyPr>
          <a:lstStyle/>
          <a:p>
            <a:pPr marL="0" indent="0" algn="ctr">
              <a:buNone/>
              <a:defRPr>
                <a:latin typeface="Arial"/>
              </a:defRPr>
            </a:pPr>
            <a:r>
              <a:rPr lang="en-US" sz="5400">
                <a:solidFill>
                  <a:schemeClr val="bg1"/>
                </a:solidFill>
                <a:latin typeface="Arial"/>
              </a:rPr>
              <a:t>God knows your name</a:t>
            </a:r>
          </a:p>
          <a:p>
            <a:pPr marL="0" indent="0" algn="ctr">
              <a:buNone/>
              <a:defRPr>
                <a:latin typeface="Arial"/>
              </a:defRPr>
            </a:pPr>
            <a:r>
              <a:rPr lang="en-US" sz="5400">
                <a:solidFill>
                  <a:schemeClr val="bg1"/>
                </a:solidFill>
                <a:latin typeface="Arial"/>
              </a:rPr>
              <a:t>Angel of the Lord knows your name</a:t>
            </a:r>
          </a:p>
          <a:p>
            <a:pPr marL="0" indent="0" algn="ctr">
              <a:buNone/>
              <a:defRPr>
                <a:latin typeface="Arial"/>
              </a:defRPr>
            </a:pPr>
            <a:r>
              <a:rPr lang="en-US" sz="5400">
                <a:solidFill>
                  <a:schemeClr val="bg1"/>
                </a:solidFill>
                <a:latin typeface="Arial"/>
              </a:rPr>
              <a:t>Angels know your name</a:t>
            </a:r>
          </a:p>
        </p:txBody>
      </p:sp>
    </p:spTree>
    <p:extLst>
      <p:ext uri="{BB962C8B-B14F-4D97-AF65-F5344CB8AC3E}">
        <p14:creationId xmlns:p14="http://schemas.microsoft.com/office/powerpoint/2010/main" val="34393744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C6069-A550-D62B-6278-D3950415338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EE77EC-0B61-7EEE-8750-10A08A633715}"/>
              </a:ext>
            </a:extLst>
          </p:cNvPr>
          <p:cNvSpPr>
            <a:spLocks noGrp="1"/>
          </p:cNvSpPr>
          <p:nvPr>
            <p:ph idx="1"/>
          </p:nvPr>
        </p:nvSpPr>
        <p:spPr>
          <a:xfrm>
            <a:off x="1" y="904974"/>
            <a:ext cx="12192000" cy="5953026"/>
          </a:xfrm>
        </p:spPr>
        <p:txBody>
          <a:bodyPr>
            <a:normAutofit/>
          </a:bodyPr>
          <a:lstStyle/>
          <a:p>
            <a:pPr marL="0" indent="0" algn="ctr">
              <a:buNone/>
              <a:defRPr>
                <a:latin typeface="Arial"/>
              </a:defRPr>
            </a:pPr>
            <a:r>
              <a:rPr lang="en-US" sz="5400">
                <a:solidFill>
                  <a:schemeClr val="bg1"/>
                </a:solidFill>
                <a:latin typeface="Arial"/>
              </a:rPr>
              <a:t>God knows when you cry</a:t>
            </a:r>
          </a:p>
          <a:p>
            <a:pPr marL="0" indent="0" algn="ctr">
              <a:buNone/>
              <a:defRPr>
                <a:latin typeface="Arial"/>
              </a:defRPr>
            </a:pPr>
            <a:r>
              <a:rPr lang="en-US" sz="5400">
                <a:solidFill>
                  <a:schemeClr val="bg1"/>
                </a:solidFill>
                <a:latin typeface="Arial"/>
              </a:rPr>
              <a:t>God knows when you’re suffering</a:t>
            </a:r>
          </a:p>
          <a:p>
            <a:pPr marL="0" indent="0" algn="ctr">
              <a:buNone/>
              <a:defRPr>
                <a:latin typeface="Arial"/>
              </a:defRPr>
            </a:pPr>
            <a:endParaRPr lang="en-US" sz="5400">
              <a:solidFill>
                <a:schemeClr val="bg1"/>
              </a:solidFill>
            </a:endParaRPr>
          </a:p>
          <a:p>
            <a:pPr marL="0" indent="0" algn="ctr">
              <a:buNone/>
              <a:defRPr>
                <a:latin typeface="Arial"/>
              </a:defRPr>
            </a:pPr>
            <a:r>
              <a:rPr lang="en-US" sz="5400">
                <a:solidFill>
                  <a:schemeClr val="bg1"/>
                </a:solidFill>
                <a:latin typeface="Arial"/>
              </a:rPr>
              <a:t>God sees everything, El-Roi</a:t>
            </a:r>
          </a:p>
        </p:txBody>
      </p:sp>
    </p:spTree>
    <p:extLst>
      <p:ext uri="{BB962C8B-B14F-4D97-AF65-F5344CB8AC3E}">
        <p14:creationId xmlns:p14="http://schemas.microsoft.com/office/powerpoint/2010/main" val="34476613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F9716B-BD58-F64F-FF09-0FC065DA56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05B67E-9F04-7433-45D7-4DB3844608BC}"/>
              </a:ext>
            </a:extLst>
          </p:cNvPr>
          <p:cNvSpPr>
            <a:spLocks noGrp="1"/>
          </p:cNvSpPr>
          <p:nvPr>
            <p:ph type="title"/>
          </p:nvPr>
        </p:nvSpPr>
        <p:spPr>
          <a:xfrm>
            <a:off x="1" y="1"/>
            <a:ext cx="12192000" cy="904973"/>
          </a:xfrm>
        </p:spPr>
        <p:txBody>
          <a:bodyPr/>
          <a:lstStyle/>
          <a:p>
            <a:pPr algn="ctr">
              <a:defRPr>
                <a:latin typeface="Arial"/>
              </a:defRPr>
            </a:pPr>
            <a:r>
              <a:rPr lang="en-US">
                <a:solidFill>
                  <a:schemeClr val="bg1"/>
                </a:solidFill>
                <a:latin typeface="Arial"/>
              </a:rPr>
              <a:t>He Knows Your Name</a:t>
            </a:r>
          </a:p>
        </p:txBody>
      </p:sp>
      <p:sp>
        <p:nvSpPr>
          <p:cNvPr id="3" name="Content Placeholder 2">
            <a:extLst>
              <a:ext uri="{FF2B5EF4-FFF2-40B4-BE49-F238E27FC236}">
                <a16:creationId xmlns:a16="http://schemas.microsoft.com/office/drawing/2014/main" id="{137AF9A7-8200-734B-AD11-1DF7FBBC30DE}"/>
              </a:ext>
            </a:extLst>
          </p:cNvPr>
          <p:cNvSpPr>
            <a:spLocks noGrp="1"/>
          </p:cNvSpPr>
          <p:nvPr>
            <p:ph idx="1"/>
          </p:nvPr>
        </p:nvSpPr>
        <p:spPr>
          <a:xfrm>
            <a:off x="273377" y="904974"/>
            <a:ext cx="11918623" cy="5953026"/>
          </a:xfrm>
        </p:spPr>
        <p:txBody>
          <a:bodyPr>
            <a:normAutofit/>
          </a:bodyPr>
          <a:lstStyle/>
          <a:p>
            <a:pPr marL="0" indent="0">
              <a:buNone/>
              <a:defRPr>
                <a:latin typeface="Arial"/>
              </a:defRPr>
            </a:pPr>
            <a:r>
              <a:rPr lang="en-US">
                <a:solidFill>
                  <a:schemeClr val="bg1"/>
                </a:solidFill>
                <a:latin typeface="Arial"/>
              </a:rPr>
              <a:t>John 10:3 NLT</a:t>
            </a:r>
          </a:p>
          <a:p>
            <a:pPr marL="0" indent="0">
              <a:buNone/>
              <a:defRPr>
                <a:latin typeface="Arial"/>
              </a:defRPr>
            </a:pPr>
            <a:r>
              <a:rPr lang="en-US">
                <a:solidFill>
                  <a:schemeClr val="bg1"/>
                </a:solidFill>
                <a:latin typeface="Arial"/>
              </a:rPr>
              <a:t>3  The gatekeeper opens the gate for him, and the sheep recognize his voice and come to him. He calls his own sheep by name and leads them out.</a:t>
            </a:r>
          </a:p>
        </p:txBody>
      </p:sp>
    </p:spTree>
    <p:extLst>
      <p:ext uri="{BB962C8B-B14F-4D97-AF65-F5344CB8AC3E}">
        <p14:creationId xmlns:p14="http://schemas.microsoft.com/office/powerpoint/2010/main" val="17125105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9B2B0-7279-7AEC-F107-F0C5F31F0E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987872-7420-951C-200E-B9461D89CF42}"/>
              </a:ext>
            </a:extLst>
          </p:cNvPr>
          <p:cNvSpPr>
            <a:spLocks noGrp="1"/>
          </p:cNvSpPr>
          <p:nvPr>
            <p:ph type="title"/>
          </p:nvPr>
        </p:nvSpPr>
        <p:spPr>
          <a:xfrm>
            <a:off x="1" y="1"/>
            <a:ext cx="12192000" cy="904973"/>
          </a:xfrm>
        </p:spPr>
        <p:txBody>
          <a:bodyPr/>
          <a:lstStyle/>
          <a:p>
            <a:pPr algn="ctr">
              <a:defRPr>
                <a:latin typeface="Arial"/>
              </a:defRPr>
            </a:pPr>
            <a:r>
              <a:rPr lang="en-US">
                <a:solidFill>
                  <a:schemeClr val="bg1"/>
                </a:solidFill>
                <a:latin typeface="Arial"/>
              </a:rPr>
              <a:t>You are Mine</a:t>
            </a:r>
          </a:p>
        </p:txBody>
      </p:sp>
      <p:sp>
        <p:nvSpPr>
          <p:cNvPr id="3" name="Content Placeholder 2">
            <a:extLst>
              <a:ext uri="{FF2B5EF4-FFF2-40B4-BE49-F238E27FC236}">
                <a16:creationId xmlns:a16="http://schemas.microsoft.com/office/drawing/2014/main" id="{24FA078F-AD23-4992-C5F2-8619586DCA2A}"/>
              </a:ext>
            </a:extLst>
          </p:cNvPr>
          <p:cNvSpPr>
            <a:spLocks noGrp="1"/>
          </p:cNvSpPr>
          <p:nvPr>
            <p:ph idx="1"/>
          </p:nvPr>
        </p:nvSpPr>
        <p:spPr>
          <a:xfrm>
            <a:off x="273377" y="904974"/>
            <a:ext cx="11918623" cy="5953026"/>
          </a:xfrm>
        </p:spPr>
        <p:txBody>
          <a:bodyPr>
            <a:normAutofit/>
          </a:bodyPr>
          <a:lstStyle/>
          <a:p>
            <a:pPr marL="0" indent="0">
              <a:buNone/>
              <a:defRPr>
                <a:latin typeface="Arial"/>
              </a:defRPr>
            </a:pPr>
            <a:r>
              <a:rPr lang="en-US">
                <a:solidFill>
                  <a:schemeClr val="bg1"/>
                </a:solidFill>
                <a:latin typeface="Arial"/>
              </a:rPr>
              <a:t>Isaiah 43:1 NLT</a:t>
            </a:r>
          </a:p>
          <a:p>
            <a:pPr marL="0" indent="0">
              <a:buNone/>
              <a:defRPr>
                <a:latin typeface="Arial"/>
              </a:defRPr>
            </a:pPr>
            <a:r>
              <a:rPr lang="en-US">
                <a:solidFill>
                  <a:schemeClr val="bg1"/>
                </a:solidFill>
                <a:latin typeface="Arial"/>
              </a:rPr>
              <a:t>1  But now, O Jacob, listen to the LORD who created you. O Israel, the one who formed you says, “Do not be afraid, for I have ransomed you. I have called you by name; you are mine.</a:t>
            </a:r>
          </a:p>
        </p:txBody>
      </p:sp>
    </p:spTree>
    <p:extLst>
      <p:ext uri="{BB962C8B-B14F-4D97-AF65-F5344CB8AC3E}">
        <p14:creationId xmlns:p14="http://schemas.microsoft.com/office/powerpoint/2010/main" val="1856822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CB229-5C09-24B3-9524-57904995E0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1FEFD3-C71F-18A7-23BC-CBC5ED2140D6}"/>
              </a:ext>
            </a:extLst>
          </p:cNvPr>
          <p:cNvSpPr>
            <a:spLocks noGrp="1"/>
          </p:cNvSpPr>
          <p:nvPr>
            <p:ph type="title"/>
          </p:nvPr>
        </p:nvSpPr>
        <p:spPr>
          <a:xfrm>
            <a:off x="1" y="1"/>
            <a:ext cx="12192000" cy="904973"/>
          </a:xfrm>
        </p:spPr>
        <p:txBody>
          <a:bodyPr/>
          <a:lstStyle/>
          <a:p>
            <a:pPr algn="ctr">
              <a:defRPr>
                <a:latin typeface="Arial"/>
              </a:defRPr>
            </a:pPr>
            <a:r>
              <a:rPr lang="en-US">
                <a:solidFill>
                  <a:schemeClr val="bg1"/>
                </a:solidFill>
                <a:latin typeface="Arial"/>
              </a:rPr>
              <a:t>He Knows</a:t>
            </a:r>
          </a:p>
        </p:txBody>
      </p:sp>
      <p:sp>
        <p:nvSpPr>
          <p:cNvPr id="3" name="Content Placeholder 2">
            <a:extLst>
              <a:ext uri="{FF2B5EF4-FFF2-40B4-BE49-F238E27FC236}">
                <a16:creationId xmlns:a16="http://schemas.microsoft.com/office/drawing/2014/main" id="{3D490643-44B3-ABAE-B805-478ED281C0F4}"/>
              </a:ext>
            </a:extLst>
          </p:cNvPr>
          <p:cNvSpPr>
            <a:spLocks noGrp="1"/>
          </p:cNvSpPr>
          <p:nvPr>
            <p:ph idx="1"/>
          </p:nvPr>
        </p:nvSpPr>
        <p:spPr>
          <a:xfrm>
            <a:off x="273377" y="904974"/>
            <a:ext cx="11918623" cy="5953026"/>
          </a:xfrm>
        </p:spPr>
        <p:txBody>
          <a:bodyPr>
            <a:normAutofit/>
          </a:bodyPr>
          <a:lstStyle/>
          <a:p>
            <a:pPr marL="0" indent="0">
              <a:buNone/>
              <a:defRPr>
                <a:latin typeface="Arial"/>
              </a:defRPr>
            </a:pPr>
            <a:r>
              <a:rPr lang="en-US">
                <a:solidFill>
                  <a:schemeClr val="bg1"/>
                </a:solidFill>
                <a:latin typeface="Arial"/>
              </a:rPr>
              <a:t>Psalms 139:1-4 NLT</a:t>
            </a:r>
          </a:p>
          <a:p>
            <a:pPr marL="0" indent="0">
              <a:buNone/>
              <a:defRPr>
                <a:latin typeface="Arial"/>
              </a:defRPr>
            </a:pPr>
            <a:r>
              <a:rPr lang="en-US">
                <a:solidFill>
                  <a:schemeClr val="bg1"/>
                </a:solidFill>
                <a:latin typeface="Arial"/>
              </a:rPr>
              <a:t>1  For the choir director: A psalm of David. O LORD, you have examined my heart and know everything about me.</a:t>
            </a:r>
          </a:p>
          <a:p>
            <a:pPr marL="0" indent="0">
              <a:buNone/>
              <a:defRPr>
                <a:latin typeface="Arial"/>
              </a:defRPr>
            </a:pPr>
            <a:r>
              <a:rPr lang="en-US">
                <a:solidFill>
                  <a:schemeClr val="bg1"/>
                </a:solidFill>
                <a:latin typeface="Arial"/>
              </a:rPr>
              <a:t>2  You know when I sit down or stand up. You know my thoughts even when I’m far away.</a:t>
            </a:r>
          </a:p>
          <a:p>
            <a:pPr marL="0" indent="0">
              <a:buNone/>
              <a:defRPr>
                <a:latin typeface="Arial"/>
              </a:defRPr>
            </a:pPr>
            <a:r>
              <a:rPr lang="en-US">
                <a:solidFill>
                  <a:schemeClr val="bg1"/>
                </a:solidFill>
                <a:latin typeface="Arial"/>
              </a:rPr>
              <a:t>3  You see me when I travel and when I rest at home. You know everything I do.</a:t>
            </a:r>
          </a:p>
          <a:p>
            <a:pPr marL="0" indent="0">
              <a:buNone/>
              <a:defRPr>
                <a:latin typeface="Arial"/>
              </a:defRPr>
            </a:pPr>
            <a:r>
              <a:rPr lang="en-US">
                <a:solidFill>
                  <a:schemeClr val="bg1"/>
                </a:solidFill>
                <a:latin typeface="Arial"/>
              </a:rPr>
              <a:t>4  You know what I am going to say even before I say it, LORD.</a:t>
            </a:r>
          </a:p>
        </p:txBody>
      </p:sp>
    </p:spTree>
    <p:extLst>
      <p:ext uri="{BB962C8B-B14F-4D97-AF65-F5344CB8AC3E}">
        <p14:creationId xmlns:p14="http://schemas.microsoft.com/office/powerpoint/2010/main" val="12070818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90D3D-7975-321F-0984-D219158072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46854F-3722-0F30-A821-D3EDE76B2346}"/>
              </a:ext>
            </a:extLst>
          </p:cNvPr>
          <p:cNvSpPr>
            <a:spLocks noGrp="1"/>
          </p:cNvSpPr>
          <p:nvPr>
            <p:ph type="title"/>
          </p:nvPr>
        </p:nvSpPr>
        <p:spPr>
          <a:xfrm>
            <a:off x="1" y="1"/>
            <a:ext cx="12192000" cy="904973"/>
          </a:xfrm>
        </p:spPr>
        <p:txBody>
          <a:bodyPr/>
          <a:lstStyle/>
          <a:p>
            <a:pPr algn="ctr">
              <a:defRPr>
                <a:latin typeface="Arial"/>
              </a:defRPr>
            </a:pPr>
            <a:r>
              <a:rPr lang="en-US">
                <a:solidFill>
                  <a:schemeClr val="bg1"/>
                </a:solidFill>
                <a:latin typeface="Arial"/>
              </a:rPr>
              <a:t>He knows you were under a Fig tree</a:t>
            </a:r>
          </a:p>
        </p:txBody>
      </p:sp>
      <p:sp>
        <p:nvSpPr>
          <p:cNvPr id="3" name="Content Placeholder 2">
            <a:extLst>
              <a:ext uri="{FF2B5EF4-FFF2-40B4-BE49-F238E27FC236}">
                <a16:creationId xmlns:a16="http://schemas.microsoft.com/office/drawing/2014/main" id="{7AC11E99-5200-DC60-2D6E-AC2C0D0BEE8F}"/>
              </a:ext>
            </a:extLst>
          </p:cNvPr>
          <p:cNvSpPr>
            <a:spLocks noGrp="1"/>
          </p:cNvSpPr>
          <p:nvPr>
            <p:ph idx="1"/>
          </p:nvPr>
        </p:nvSpPr>
        <p:spPr>
          <a:xfrm>
            <a:off x="273377" y="904974"/>
            <a:ext cx="11918623" cy="5953026"/>
          </a:xfrm>
        </p:spPr>
        <p:txBody>
          <a:bodyPr>
            <a:normAutofit/>
          </a:bodyPr>
          <a:lstStyle/>
          <a:p>
            <a:pPr marL="0" indent="0">
              <a:buNone/>
              <a:defRPr>
                <a:latin typeface="Arial"/>
              </a:defRPr>
            </a:pPr>
            <a:r>
              <a:rPr lang="en-US">
                <a:solidFill>
                  <a:schemeClr val="bg1"/>
                </a:solidFill>
                <a:latin typeface="Arial"/>
              </a:rPr>
              <a:t>John 1:43-48 NLT</a:t>
            </a:r>
          </a:p>
          <a:p>
            <a:pPr marL="0" indent="0">
              <a:buNone/>
              <a:defRPr>
                <a:latin typeface="Arial"/>
              </a:defRPr>
            </a:pPr>
            <a:r>
              <a:rPr lang="en-US">
                <a:solidFill>
                  <a:schemeClr val="bg1"/>
                </a:solidFill>
                <a:latin typeface="Arial"/>
              </a:rPr>
              <a:t>43  The next day Jesus decided to go to Galilee. He found Philip and said to him, “Come, follow me.”</a:t>
            </a:r>
          </a:p>
          <a:p>
            <a:pPr marL="0" indent="0">
              <a:buNone/>
              <a:defRPr>
                <a:latin typeface="Arial"/>
              </a:defRPr>
            </a:pPr>
            <a:r>
              <a:rPr lang="en-US">
                <a:solidFill>
                  <a:schemeClr val="bg1"/>
                </a:solidFill>
                <a:latin typeface="Arial"/>
              </a:rPr>
              <a:t>44  Philip was from Bethsaida, Andrew and Peter’s hometown.</a:t>
            </a:r>
          </a:p>
          <a:p>
            <a:pPr marL="0" indent="0">
              <a:buNone/>
              <a:defRPr>
                <a:latin typeface="Arial"/>
              </a:defRPr>
            </a:pPr>
            <a:r>
              <a:rPr lang="en-US">
                <a:solidFill>
                  <a:schemeClr val="bg1"/>
                </a:solidFill>
                <a:latin typeface="Arial"/>
              </a:rPr>
              <a:t>45  Philip went to look for Nathanael and told him, “We have found the very person Moses and the prophets wrote about! His name is Jesus, the son of Joseph from Nazareth.”</a:t>
            </a:r>
          </a:p>
          <a:p>
            <a:pPr marL="0" indent="0">
              <a:buNone/>
              <a:defRPr>
                <a:latin typeface="Arial"/>
              </a:defRPr>
            </a:pPr>
            <a:r>
              <a:rPr lang="en-US">
                <a:solidFill>
                  <a:schemeClr val="bg1"/>
                </a:solidFill>
                <a:latin typeface="Arial"/>
              </a:rPr>
              <a:t>46  “Nazareth!” exclaimed Nathanael. “Can anything good come from Nazareth?” “Come and see for yourself,” Philip replied.</a:t>
            </a:r>
          </a:p>
          <a:p>
            <a:pPr marL="0" indent="0">
              <a:buNone/>
              <a:defRPr>
                <a:latin typeface="Arial"/>
              </a:defRPr>
            </a:pPr>
            <a:r>
              <a:rPr lang="en-US">
                <a:solidFill>
                  <a:schemeClr val="bg1"/>
                </a:solidFill>
                <a:latin typeface="Arial"/>
              </a:rPr>
              <a:t>47  As they approached, Jesus said, “Now here is a genuine son of Israel—a man of complete integrity.”</a:t>
            </a:r>
          </a:p>
          <a:p>
            <a:pPr marL="0" indent="0">
              <a:buNone/>
              <a:defRPr>
                <a:latin typeface="Arial"/>
              </a:defRPr>
            </a:pPr>
            <a:r>
              <a:rPr lang="en-US">
                <a:solidFill>
                  <a:schemeClr val="bg1"/>
                </a:solidFill>
                <a:latin typeface="Arial"/>
              </a:rPr>
              <a:t>48  “How do you know about me?” Nathanael asked. Jesus replied, “I could see you under the fig tree before Philip found you.”</a:t>
            </a:r>
          </a:p>
        </p:txBody>
      </p:sp>
    </p:spTree>
    <p:extLst>
      <p:ext uri="{BB962C8B-B14F-4D97-AF65-F5344CB8AC3E}">
        <p14:creationId xmlns:p14="http://schemas.microsoft.com/office/powerpoint/2010/main" val="11564492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7CC97-FE63-A050-6228-D8A0576A15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791CF5-FFC7-D7CC-3110-406116BF0266}"/>
              </a:ext>
            </a:extLst>
          </p:cNvPr>
          <p:cNvSpPr>
            <a:spLocks noGrp="1"/>
          </p:cNvSpPr>
          <p:nvPr>
            <p:ph type="title"/>
          </p:nvPr>
        </p:nvSpPr>
        <p:spPr>
          <a:xfrm>
            <a:off x="1" y="1"/>
            <a:ext cx="12192000" cy="904973"/>
          </a:xfrm>
        </p:spPr>
        <p:txBody>
          <a:bodyPr/>
          <a:lstStyle/>
          <a:p>
            <a:pPr algn="ctr">
              <a:defRPr>
                <a:latin typeface="Arial"/>
              </a:defRPr>
            </a:pPr>
            <a:r>
              <a:rPr lang="en-US">
                <a:solidFill>
                  <a:schemeClr val="bg1"/>
                </a:solidFill>
                <a:latin typeface="Arial"/>
              </a:rPr>
              <a:t>Bonus: He Knows the Names of Cities</a:t>
            </a:r>
          </a:p>
        </p:txBody>
      </p:sp>
      <p:sp>
        <p:nvSpPr>
          <p:cNvPr id="3" name="Content Placeholder 2">
            <a:extLst>
              <a:ext uri="{FF2B5EF4-FFF2-40B4-BE49-F238E27FC236}">
                <a16:creationId xmlns:a16="http://schemas.microsoft.com/office/drawing/2014/main" id="{DE140E55-58D2-D52E-DA6E-260EA154F019}"/>
              </a:ext>
            </a:extLst>
          </p:cNvPr>
          <p:cNvSpPr>
            <a:spLocks noGrp="1"/>
          </p:cNvSpPr>
          <p:nvPr>
            <p:ph idx="1"/>
          </p:nvPr>
        </p:nvSpPr>
        <p:spPr>
          <a:xfrm>
            <a:off x="273377" y="904974"/>
            <a:ext cx="11918623" cy="5953026"/>
          </a:xfrm>
        </p:spPr>
        <p:txBody>
          <a:bodyPr>
            <a:normAutofit/>
          </a:bodyPr>
          <a:lstStyle/>
          <a:p>
            <a:pPr marL="0" indent="0">
              <a:buNone/>
              <a:defRPr>
                <a:latin typeface="Arial"/>
              </a:defRPr>
            </a:pPr>
            <a:r>
              <a:rPr lang="en-US">
                <a:solidFill>
                  <a:schemeClr val="bg1"/>
                </a:solidFill>
                <a:latin typeface="Arial"/>
              </a:rPr>
              <a:t>Revelation 1:11 NLT</a:t>
            </a:r>
          </a:p>
          <a:p>
            <a:pPr marL="0" indent="0">
              <a:buNone/>
              <a:defRPr>
                <a:latin typeface="Arial"/>
              </a:defRPr>
            </a:pPr>
            <a:r>
              <a:rPr lang="en-US">
                <a:solidFill>
                  <a:schemeClr val="bg1"/>
                </a:solidFill>
                <a:latin typeface="Arial"/>
              </a:rPr>
              <a:t>11  It said, “Write in a book everything you see, and send it to the seven churches in the cities of Ephesus, Smyrna, Pergamum, Thyatira, Sardis, Philadelphia, and Laodicea.”</a:t>
            </a:r>
          </a:p>
        </p:txBody>
      </p:sp>
    </p:spTree>
    <p:extLst>
      <p:ext uri="{BB962C8B-B14F-4D97-AF65-F5344CB8AC3E}">
        <p14:creationId xmlns:p14="http://schemas.microsoft.com/office/powerpoint/2010/main" val="13569787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862A0-2122-2923-C369-BA70BEBDC58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250F37-A5CA-074A-9230-2EB27577300E}"/>
              </a:ext>
            </a:extLst>
          </p:cNvPr>
          <p:cNvSpPr>
            <a:spLocks noGrp="1"/>
          </p:cNvSpPr>
          <p:nvPr>
            <p:ph idx="1"/>
          </p:nvPr>
        </p:nvSpPr>
        <p:spPr>
          <a:xfrm>
            <a:off x="1" y="904974"/>
            <a:ext cx="12192000" cy="5953026"/>
          </a:xfrm>
        </p:spPr>
        <p:txBody>
          <a:bodyPr>
            <a:normAutofit/>
          </a:bodyPr>
          <a:lstStyle/>
          <a:p>
            <a:pPr marL="0" indent="0" algn="ctr">
              <a:buNone/>
              <a:defRPr>
                <a:latin typeface="Arial"/>
              </a:defRPr>
            </a:pPr>
            <a:endParaRPr lang="en-US" sz="8000">
              <a:solidFill>
                <a:schemeClr val="bg1"/>
              </a:solidFill>
            </a:endParaRPr>
          </a:p>
          <a:p>
            <a:pPr marL="0" indent="0" algn="ctr">
              <a:buNone/>
              <a:defRPr>
                <a:latin typeface="Arial"/>
              </a:defRPr>
            </a:pPr>
            <a:r>
              <a:rPr lang="en-US" sz="8000">
                <a:solidFill>
                  <a:schemeClr val="bg1"/>
                </a:solidFill>
                <a:latin typeface="Arial"/>
              </a:rPr>
              <a:t>He Knows Your Name</a:t>
            </a:r>
          </a:p>
        </p:txBody>
      </p:sp>
    </p:spTree>
    <p:extLst>
      <p:ext uri="{BB962C8B-B14F-4D97-AF65-F5344CB8AC3E}">
        <p14:creationId xmlns:p14="http://schemas.microsoft.com/office/powerpoint/2010/main" val="2370051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333</TotalTime>
  <Words>1626</Words>
  <Application>Microsoft Office PowerPoint</Application>
  <PresentationFormat>Widescreen</PresentationFormat>
  <Paragraphs>108</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Aptos</vt:lpstr>
      <vt:lpstr>Aptos Display</vt:lpstr>
      <vt:lpstr>Arial</vt:lpstr>
      <vt:lpstr>Office Theme</vt:lpstr>
      <vt:lpstr>Hagar</vt:lpstr>
      <vt:lpstr>Abraham</vt:lpstr>
      <vt:lpstr>Jacob</vt:lpstr>
      <vt:lpstr>Moses</vt:lpstr>
      <vt:lpstr>Samuel</vt:lpstr>
      <vt:lpstr>Mary</vt:lpstr>
      <vt:lpstr>Joseph</vt:lpstr>
      <vt:lpstr>Zechariah</vt:lpstr>
      <vt:lpstr>Cornelius</vt:lpstr>
      <vt:lpstr>Saul</vt:lpstr>
      <vt:lpstr>Ananias</vt:lpstr>
      <vt:lpstr>Peter</vt:lpstr>
      <vt:lpstr>Names</vt:lpstr>
      <vt:lpstr>PowerPoint Presentation</vt:lpstr>
      <vt:lpstr>PowerPoint Presentation</vt:lpstr>
      <vt:lpstr>He Knows Your Name</vt:lpstr>
      <vt:lpstr>You are Mine</vt:lpstr>
      <vt:lpstr>He Knows</vt:lpstr>
      <vt:lpstr>He knows you were under a Fig tree</vt:lpstr>
      <vt:lpstr>Bonus: He Knows the Names of Cities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Michael Bloomfield</dc:creator>
  <cp:lastModifiedBy>Michael Bloomfield</cp:lastModifiedBy>
  <cp:revision>1</cp:revision>
  <dcterms:created xsi:type="dcterms:W3CDTF">2026-10-04T01:27:40Z</dcterms:created>
  <dcterms:modified xsi:type="dcterms:W3CDTF">2026-10-04T14:33:05Z</dcterms:modified>
</cp:coreProperties>
</file>