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0"/>
    <p:restoredTop sz="94659"/>
  </p:normalViewPr>
  <p:slideViewPr>
    <p:cSldViewPr snapToGrid="0">
      <p:cViewPr varScale="1">
        <p:scale>
          <a:sx n="110" d="100"/>
          <a:sy n="110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DCFB8C-8D8C-2F82-EEFA-7B23E92059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30" r="-3" b="468"/>
          <a:stretch>
            <a:fillRect/>
          </a:stretch>
        </p:blipFill>
        <p:spPr>
          <a:xfrm>
            <a:off x="20" y="975"/>
            <a:ext cx="7552924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BF0107-3463-486E-B9EE-5A5727B4F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133251-D8B0-547F-E24F-B3327296A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134" y="1964267"/>
            <a:ext cx="3380181" cy="24214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dirty="0"/>
              <a:t>Feast of Tabernacles</a:t>
            </a:r>
            <a:br>
              <a:rPr lang="en-US" sz="4400" dirty="0"/>
            </a:br>
            <a:r>
              <a:rPr lang="en-US" sz="4400" dirty="0"/>
              <a:t>(sukkot)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3F2B33-6EA6-821B-E461-7968A11FB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4258" y="4832821"/>
            <a:ext cx="3796643" cy="788151"/>
          </a:xfrm>
        </p:spPr>
        <p:txBody>
          <a:bodyPr>
            <a:normAutofit/>
          </a:bodyPr>
          <a:lstStyle/>
          <a:p>
            <a:r>
              <a:rPr lang="en-US" sz="3200" dirty="0"/>
              <a:t>Leviticus 23: 33 - 42 </a:t>
            </a:r>
          </a:p>
        </p:txBody>
      </p:sp>
    </p:spTree>
    <p:extLst>
      <p:ext uri="{BB962C8B-B14F-4D97-AF65-F5344CB8AC3E}">
        <p14:creationId xmlns:p14="http://schemas.microsoft.com/office/powerpoint/2010/main" val="1022162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16B0E-481A-127C-1848-D73D39B58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45311"/>
            <a:ext cx="10131425" cy="721489"/>
          </a:xfrm>
        </p:spPr>
        <p:txBody>
          <a:bodyPr/>
          <a:lstStyle/>
          <a:p>
            <a:r>
              <a:rPr lang="en-US" dirty="0"/>
              <a:t>Lev. 23: 33 - 42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17F2D-23EF-C882-4700-FEE9C4F4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18" y="1192192"/>
            <a:ext cx="11597833" cy="547482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“And the Lord said to Moses, ‘Say to Israel: On the 15</a:t>
            </a:r>
            <a:r>
              <a:rPr lang="en-US" sz="2800" baseline="30000" dirty="0"/>
              <a:t>th</a:t>
            </a:r>
            <a:r>
              <a:rPr lang="en-US" sz="2800" dirty="0"/>
              <a:t> day of the 7</a:t>
            </a:r>
            <a:r>
              <a:rPr lang="en-US" sz="2800" baseline="30000" dirty="0"/>
              <a:t>th</a:t>
            </a:r>
            <a:r>
              <a:rPr lang="en-US" sz="2800" dirty="0"/>
              <a:t> month (Tishri) the Lord’s festival of Tabernacles begins and it lasts 7 days. The first day is a sacred assembly, do no regular work.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For 7 days present food offerings and on the 8</a:t>
            </a:r>
            <a:r>
              <a:rPr lang="en-US" sz="2800" baseline="30000" dirty="0"/>
              <a:t>th</a:t>
            </a:r>
            <a:r>
              <a:rPr lang="en-US" sz="2800" dirty="0"/>
              <a:t> day hold a sacred assembly and present a food offering to the Lord. It is the closing special assembly; do no regular work.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...the 1</a:t>
            </a:r>
            <a:r>
              <a:rPr lang="en-US" sz="2800" baseline="30000" dirty="0"/>
              <a:t>st</a:t>
            </a:r>
            <a:r>
              <a:rPr lang="en-US" sz="2800" dirty="0"/>
              <a:t> day is sabbath rest, and the 8</a:t>
            </a:r>
            <a:r>
              <a:rPr lang="en-US" sz="2800" baseline="30000" dirty="0"/>
              <a:t>th</a:t>
            </a:r>
            <a:r>
              <a:rPr lang="en-US" sz="2800" dirty="0"/>
              <a:t> day also a sabbath rest...take branches from palms, willows, and other leafy trees and rejoice before the Lord your God for 7 days. Celebrate this as a festival as a festival to the Lord for 7 days every year... “#8: new beginnings”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863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691F8-8036-68BD-5FAC-23F12C562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763929"/>
            <a:ext cx="10541642" cy="545167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Live in temporary shelters for 7 days: All native-born Israelites are to live in such shelters so your descendants will know that I had the Israelites live in a temporary shelters when  brought them out of Egypt. </a:t>
            </a:r>
          </a:p>
          <a:p>
            <a:pPr marL="0" indent="0" algn="ctr">
              <a:buNone/>
            </a:pPr>
            <a:r>
              <a:rPr lang="en-US" sz="3600" dirty="0"/>
              <a:t>I AM the Lord your GOD!”</a:t>
            </a:r>
          </a:p>
        </p:txBody>
      </p:sp>
    </p:spTree>
    <p:extLst>
      <p:ext uri="{BB962C8B-B14F-4D97-AF65-F5344CB8AC3E}">
        <p14:creationId xmlns:p14="http://schemas.microsoft.com/office/powerpoint/2010/main" val="23721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66E4BF-D059-97C5-F788-82DABF920E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443"/>
          <a:stretch>
            <a:fillRect/>
          </a:stretch>
        </p:blipFill>
        <p:spPr>
          <a:xfrm>
            <a:off x="1" y="2500132"/>
            <a:ext cx="4328931" cy="4357868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DB3C-322B-7A89-2ABD-F45C4148C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5149" y="474562"/>
            <a:ext cx="7454097" cy="638343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300" dirty="0"/>
              <a:t>Sukkot is still celebrated by faithful Jewish believers – Sept. 25 – Oct 2, 	2026 – a feast of joy, happiness, and community unity</a:t>
            </a:r>
          </a:p>
          <a:p>
            <a:pPr marL="0" indent="0">
              <a:lnSpc>
                <a:spcPct val="90000"/>
              </a:lnSpc>
              <a:buNone/>
            </a:pPr>
            <a:endParaRPr lang="en-US" sz="3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3300" dirty="0"/>
              <a:t>Celebrates the Fall harvest and the 40 years of living in temporary shelters during their journey in the desert to the Promise Land</a:t>
            </a:r>
          </a:p>
          <a:p>
            <a:pPr marL="0" indent="0">
              <a:lnSpc>
                <a:spcPct val="90000"/>
              </a:lnSpc>
              <a:buNone/>
            </a:pPr>
            <a:endParaRPr lang="en-US" sz="3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3300" dirty="0"/>
              <a:t>Build a sukkot (shelter) with plant material you can eat and sleep under</a:t>
            </a:r>
          </a:p>
          <a:p>
            <a:pPr marL="0" indent="0">
              <a:lnSpc>
                <a:spcPct val="90000"/>
              </a:lnSpc>
              <a:buNone/>
            </a:pPr>
            <a:endParaRPr lang="en-US" sz="3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3300" dirty="0"/>
              <a:t>Wave bundle of specific branches and fruit (citrus fruit, palms, myrtle and willow branches)</a:t>
            </a:r>
          </a:p>
          <a:p>
            <a:pPr marL="0" indent="0">
              <a:lnSpc>
                <a:spcPct val="90000"/>
              </a:lnSpc>
              <a:buNone/>
            </a:pPr>
            <a:endParaRPr lang="en-US" sz="3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3300" dirty="0"/>
              <a:t>*A symbol of Jesus’ incarnation...God living in a temporary shelter – the human body... Now we are a living sukkot...Jesus living in us!</a:t>
            </a:r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44966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E8BD5-F302-A04B-211E-485631281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81965"/>
            <a:ext cx="10819434" cy="623875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The Feast of Tabernacles emphasized God dwelling with and in us!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Ironic! The one mention of the Feast of Tabernacles (John 7: 1 – 39) is one of conflict and confusion until the last day (8</a:t>
            </a:r>
            <a:r>
              <a:rPr lang="en-US" sz="2800" baseline="30000" dirty="0"/>
              <a:t>th</a:t>
            </a:r>
            <a:r>
              <a:rPr lang="en-US" sz="2800" dirty="0"/>
              <a:t> day) Jesus stood and spoke with a loud voice...</a:t>
            </a:r>
          </a:p>
          <a:p>
            <a:pPr marL="0" indent="0">
              <a:buNone/>
            </a:pPr>
            <a:r>
              <a:rPr lang="en-US" sz="2800" dirty="0"/>
              <a:t>V 1-9: In Galilee, Jesus’ brothers taunt Him...everyone who wants attention will go to the Feast to draw people’s attention!</a:t>
            </a:r>
          </a:p>
          <a:p>
            <a:pPr marL="0" indent="0">
              <a:buNone/>
            </a:pPr>
            <a:r>
              <a:rPr lang="en-US" sz="2800" dirty="0"/>
              <a:t>V10-13: His brothers go to Jerusalem and the Jewish leaders are looking for Jesus wanting to kill Him.</a:t>
            </a:r>
          </a:p>
          <a:p>
            <a:pPr marL="0" indent="0">
              <a:buNone/>
            </a:pPr>
            <a:r>
              <a:rPr lang="en-US" sz="2800" dirty="0"/>
              <a:t>V14-24: On the 4</a:t>
            </a:r>
            <a:r>
              <a:rPr lang="en-US" sz="2800" baseline="30000" dirty="0"/>
              <a:t>th</a:t>
            </a:r>
            <a:r>
              <a:rPr lang="en-US" sz="2800" dirty="0"/>
              <a:t> day of the Feast, Jesus goes to Jerusalem and taught in the Temple...He tells the religious leaders, “you want to kill Me for healing on the Sabbath, yet you circumcise a child on the Sabbath! Stop judging by appearance but judge correctly!”</a:t>
            </a:r>
          </a:p>
        </p:txBody>
      </p:sp>
    </p:spTree>
    <p:extLst>
      <p:ext uri="{BB962C8B-B14F-4D97-AF65-F5344CB8AC3E}">
        <p14:creationId xmlns:p14="http://schemas.microsoft.com/office/powerpoint/2010/main" val="2177586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F90B8-31A8-BE35-7F43-EBA015646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51413"/>
            <a:ext cx="10831009" cy="60651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John 7 continues...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3600" dirty="0"/>
              <a:t>V25-39 Division and confusion! Who is this man Jesus?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baseline="30000" dirty="0"/>
              <a:t>v37-39</a:t>
            </a:r>
            <a:r>
              <a:rPr lang="en-US" sz="3600" dirty="0"/>
              <a:t> On the last day (8</a:t>
            </a:r>
            <a:r>
              <a:rPr lang="en-US" sz="3600" baseline="30000" dirty="0"/>
              <a:t>th</a:t>
            </a:r>
            <a:r>
              <a:rPr lang="en-US" sz="3600" dirty="0"/>
              <a:t> day) and greatest day of the festival (celebration of new beginnings), Jesus stood and said in a loud voice, “Let anyone who is thirsty come to Me and drink. Whoever believes in Me, as Scripture has said, ‘rivers of living water will flow from within them.’” 	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aseline="30000" dirty="0"/>
              <a:t>39</a:t>
            </a:r>
            <a:r>
              <a:rPr lang="en-US" sz="3600" dirty="0"/>
              <a:t>By this He meant the Spirit...</a:t>
            </a:r>
          </a:p>
        </p:txBody>
      </p:sp>
    </p:spTree>
    <p:extLst>
      <p:ext uri="{BB962C8B-B14F-4D97-AF65-F5344CB8AC3E}">
        <p14:creationId xmlns:p14="http://schemas.microsoft.com/office/powerpoint/2010/main" val="178546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95CC0-774E-CF84-2DBD-79CBF1028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74563"/>
            <a:ext cx="10923607" cy="597253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600" dirty="0"/>
              <a:t>Could it be??? ...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When Paul said, “For in Christ all the fullness of the Deity lives in bodily form (pitched tent) and in Christ you have been brought to fullness.” (Col 2: 9-10)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When Paul said, “Now you are the Body of Christ and each one has a part of the Body...” (I Cor 12: 12-27)</a:t>
            </a:r>
          </a:p>
        </p:txBody>
      </p:sp>
    </p:spTree>
    <p:extLst>
      <p:ext uri="{BB962C8B-B14F-4D97-AF65-F5344CB8AC3E}">
        <p14:creationId xmlns:p14="http://schemas.microsoft.com/office/powerpoint/2010/main" val="3706426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8C96AE-17EE-66E9-318A-245710A26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613457"/>
            <a:ext cx="4985794" cy="581049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Jesus is our Sukkot</a:t>
            </a:r>
          </a:p>
          <a:p>
            <a:pPr marL="0" indent="0" algn="ctr">
              <a:buNone/>
            </a:pPr>
            <a:r>
              <a:rPr lang="en-US" sz="3600" dirty="0"/>
              <a:t>We are in Jesus</a:t>
            </a:r>
          </a:p>
          <a:p>
            <a:pPr marL="0" indent="0" algn="ctr">
              <a:buNone/>
            </a:pPr>
            <a:r>
              <a:rPr lang="en-US" sz="3600" dirty="0"/>
              <a:t>And </a:t>
            </a:r>
          </a:p>
          <a:p>
            <a:pPr marL="0" indent="0" algn="ctr">
              <a:buNone/>
            </a:pPr>
            <a:r>
              <a:rPr lang="en-US" sz="3600" dirty="0"/>
              <a:t>As the Body of Christ</a:t>
            </a:r>
          </a:p>
          <a:p>
            <a:pPr marL="0" indent="0" algn="ctr">
              <a:buNone/>
            </a:pPr>
            <a:r>
              <a:rPr lang="en-US" sz="3600" dirty="0"/>
              <a:t>You are a </a:t>
            </a:r>
          </a:p>
          <a:p>
            <a:pPr marL="0" indent="0" algn="ctr">
              <a:buNone/>
            </a:pPr>
            <a:r>
              <a:rPr lang="en-US" sz="3600" dirty="0"/>
              <a:t>Sukkot!</a:t>
            </a:r>
          </a:p>
          <a:p>
            <a:pPr marL="0" indent="0" algn="ctr">
              <a:buNone/>
            </a:pPr>
            <a:endParaRPr lang="en-US" sz="3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5A203E-DDD1-C578-4F29-402B1C292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019" y="416689"/>
            <a:ext cx="5978527" cy="6111433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875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80</TotalTime>
  <Words>661</Words>
  <Application>Microsoft Macintosh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Celestial</vt:lpstr>
      <vt:lpstr>Feast of Tabernacles (sukkot)</vt:lpstr>
      <vt:lpstr>Lev. 23: 33 - 42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 Smith</dc:creator>
  <cp:lastModifiedBy>JoAnn Smith</cp:lastModifiedBy>
  <cp:revision>1</cp:revision>
  <dcterms:created xsi:type="dcterms:W3CDTF">2026-08-12T17:27:23Z</dcterms:created>
  <dcterms:modified xsi:type="dcterms:W3CDTF">2026-08-12T18:47:25Z</dcterms:modified>
</cp:coreProperties>
</file>