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5"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451"/>
    <p:restoredTop sz="94628"/>
  </p:normalViewPr>
  <p:slideViewPr>
    <p:cSldViewPr snapToGrid="0">
      <p:cViewPr varScale="1">
        <p:scale>
          <a:sx n="96" d="100"/>
          <a:sy n="96" d="100"/>
        </p:scale>
        <p:origin x="168"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48002-315D-49B1-B10F-137139C4BF9E}"/>
              </a:ext>
            </a:extLst>
          </p:cNvPr>
          <p:cNvSpPr>
            <a:spLocks noGrp="1"/>
          </p:cNvSpPr>
          <p:nvPr>
            <p:ph type="ctrTitle"/>
          </p:nvPr>
        </p:nvSpPr>
        <p:spPr>
          <a:xfrm>
            <a:off x="854896" y="1122363"/>
            <a:ext cx="7276733" cy="3381398"/>
          </a:xfrm>
        </p:spPr>
        <p:txBody>
          <a:bodyPr anchor="b">
            <a:normAutofit/>
          </a:bodyPr>
          <a:lstStyle>
            <a:lvl1pPr algn="l">
              <a:defRPr sz="4800" cap="none" spc="0" baseline="0"/>
            </a:lvl1pPr>
          </a:lstStyle>
          <a:p>
            <a:r>
              <a:rPr lang="en-US" dirty="0"/>
              <a:t>Click to edit Master title style</a:t>
            </a:r>
          </a:p>
        </p:txBody>
      </p:sp>
      <p:sp>
        <p:nvSpPr>
          <p:cNvPr id="3" name="Subtitle 2">
            <a:extLst>
              <a:ext uri="{FF2B5EF4-FFF2-40B4-BE49-F238E27FC236}">
                <a16:creationId xmlns:a16="http://schemas.microsoft.com/office/drawing/2014/main" id="{804535E0-4D9C-4DCA-8569-64503C5DC1D4}"/>
              </a:ext>
            </a:extLst>
          </p:cNvPr>
          <p:cNvSpPr>
            <a:spLocks noGrp="1"/>
          </p:cNvSpPr>
          <p:nvPr>
            <p:ph type="subTitle" idx="1"/>
          </p:nvPr>
        </p:nvSpPr>
        <p:spPr>
          <a:xfrm>
            <a:off x="854894" y="4612942"/>
            <a:ext cx="7276733" cy="1181683"/>
          </a:xfrm>
        </p:spPr>
        <p:txBody>
          <a:bodyPr>
            <a:normAutofit/>
          </a:bodyPr>
          <a:lstStyle>
            <a:lvl1pPr marL="0" indent="0" algn="l">
              <a:buNone/>
              <a:defRPr sz="1800"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FF283B68-70CF-4A98-948C-6EA4BD68D2BC}"/>
              </a:ext>
            </a:extLst>
          </p:cNvPr>
          <p:cNvSpPr>
            <a:spLocks noGrp="1"/>
          </p:cNvSpPr>
          <p:nvPr>
            <p:ph type="dt" sz="half" idx="10"/>
          </p:nvPr>
        </p:nvSpPr>
        <p:spPr/>
        <p:txBody>
          <a:bodyPr/>
          <a:lstStyle/>
          <a:p>
            <a:fld id="{326951E3-958F-4611-B170-D081BA0250F9}" type="datetimeFigureOut">
              <a:rPr lang="en-US" smtClean="0"/>
              <a:t>6/12/26</a:t>
            </a:fld>
            <a:endParaRPr lang="en-US" dirty="0"/>
          </a:p>
        </p:txBody>
      </p:sp>
      <p:sp>
        <p:nvSpPr>
          <p:cNvPr id="5" name="Footer Placeholder 4">
            <a:extLst>
              <a:ext uri="{FF2B5EF4-FFF2-40B4-BE49-F238E27FC236}">
                <a16:creationId xmlns:a16="http://schemas.microsoft.com/office/drawing/2014/main" id="{B3EC2EF9-7F83-4AD3-B3F6-B9D4618D6E5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1B751B-3464-41CD-B728-A72BB191E29F}"/>
              </a:ext>
            </a:extLst>
          </p:cNvPr>
          <p:cNvSpPr>
            <a:spLocks noGrp="1"/>
          </p:cNvSpPr>
          <p:nvPr>
            <p:ph type="sldNum" sz="quarter" idx="12"/>
          </p:nvPr>
        </p:nvSpPr>
        <p:spPr/>
        <p:txBody>
          <a:bodyPr/>
          <a:lstStyle/>
          <a:p>
            <a:fld id="{57871EFB-7B9E-4E86-A89E-697E8EBB06F2}" type="slidenum">
              <a:rPr lang="en-US" smtClean="0"/>
              <a:t>‹#›</a:t>
            </a:fld>
            <a:endParaRPr lang="en-US" dirty="0"/>
          </a:p>
        </p:txBody>
      </p:sp>
    </p:spTree>
    <p:extLst>
      <p:ext uri="{BB962C8B-B14F-4D97-AF65-F5344CB8AC3E}">
        <p14:creationId xmlns:p14="http://schemas.microsoft.com/office/powerpoint/2010/main" val="2806449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B5731-248B-49C2-93DE-8A3260C9FB36}"/>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46D4D5C5-3D5A-4F3D-8A08-7053DACF1F8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9E5372-3FC6-4227-B2DD-6CB24E65178F}"/>
              </a:ext>
            </a:extLst>
          </p:cNvPr>
          <p:cNvSpPr>
            <a:spLocks noGrp="1"/>
          </p:cNvSpPr>
          <p:nvPr>
            <p:ph type="dt" sz="half" idx="10"/>
          </p:nvPr>
        </p:nvSpPr>
        <p:spPr/>
        <p:txBody>
          <a:bodyPr/>
          <a:lstStyle/>
          <a:p>
            <a:fld id="{326951E3-958F-4611-B170-D081BA0250F9}" type="datetimeFigureOut">
              <a:rPr lang="en-US" smtClean="0"/>
              <a:t>6/12/26</a:t>
            </a:fld>
            <a:endParaRPr lang="en-US" dirty="0"/>
          </a:p>
        </p:txBody>
      </p:sp>
      <p:sp>
        <p:nvSpPr>
          <p:cNvPr id="5" name="Footer Placeholder 4">
            <a:extLst>
              <a:ext uri="{FF2B5EF4-FFF2-40B4-BE49-F238E27FC236}">
                <a16:creationId xmlns:a16="http://schemas.microsoft.com/office/drawing/2014/main" id="{B7C1B1B1-B637-4E46-B64C-F082B54C203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B5567AD-4B78-41F6-B814-726D4BD4CE50}"/>
              </a:ext>
            </a:extLst>
          </p:cNvPr>
          <p:cNvSpPr>
            <a:spLocks noGrp="1"/>
          </p:cNvSpPr>
          <p:nvPr>
            <p:ph type="sldNum" sz="quarter" idx="12"/>
          </p:nvPr>
        </p:nvSpPr>
        <p:spPr/>
        <p:txBody>
          <a:bodyPr/>
          <a:lstStyle/>
          <a:p>
            <a:fld id="{57871EFB-7B9E-4E86-A89E-697E8EBB06F2}" type="slidenum">
              <a:rPr lang="en-US" smtClean="0"/>
              <a:t>‹#›</a:t>
            </a:fld>
            <a:endParaRPr lang="en-US" dirty="0"/>
          </a:p>
        </p:txBody>
      </p:sp>
    </p:spTree>
    <p:extLst>
      <p:ext uri="{BB962C8B-B14F-4D97-AF65-F5344CB8AC3E}">
        <p14:creationId xmlns:p14="http://schemas.microsoft.com/office/powerpoint/2010/main" val="1884736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674D5E-67E6-4C23-B80A-0C66B53315EB}"/>
              </a:ext>
            </a:extLst>
          </p:cNvPr>
          <p:cNvSpPr>
            <a:spLocks noGrp="1"/>
          </p:cNvSpPr>
          <p:nvPr>
            <p:ph type="title" orient="vert"/>
          </p:nvPr>
        </p:nvSpPr>
        <p:spPr>
          <a:xfrm>
            <a:off x="8724900" y="876299"/>
            <a:ext cx="2628900" cy="5181601"/>
          </a:xfrm>
        </p:spPr>
        <p:txBody>
          <a:bodyPr vert="eaVert" anchor="b"/>
          <a:lstStyle/>
          <a:p>
            <a:r>
              <a:rPr lang="en-US" dirty="0"/>
              <a:t>Click to edit Master title style</a:t>
            </a:r>
          </a:p>
        </p:txBody>
      </p:sp>
      <p:sp>
        <p:nvSpPr>
          <p:cNvPr id="3" name="Vertical Text Placeholder 2">
            <a:extLst>
              <a:ext uri="{FF2B5EF4-FFF2-40B4-BE49-F238E27FC236}">
                <a16:creationId xmlns:a16="http://schemas.microsoft.com/office/drawing/2014/main" id="{42FEFF2A-08E8-447D-85C7-7D5A9C422C9D}"/>
              </a:ext>
            </a:extLst>
          </p:cNvPr>
          <p:cNvSpPr>
            <a:spLocks noGrp="1"/>
          </p:cNvSpPr>
          <p:nvPr>
            <p:ph type="body" orient="vert" idx="1"/>
          </p:nvPr>
        </p:nvSpPr>
        <p:spPr>
          <a:xfrm>
            <a:off x="838200" y="876299"/>
            <a:ext cx="7734300" cy="51816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D40030D-E580-4B0C-B5A8-2C8A094D9D8A}"/>
              </a:ext>
            </a:extLst>
          </p:cNvPr>
          <p:cNvSpPr>
            <a:spLocks noGrp="1"/>
          </p:cNvSpPr>
          <p:nvPr>
            <p:ph type="dt" sz="half" idx="10"/>
          </p:nvPr>
        </p:nvSpPr>
        <p:spPr/>
        <p:txBody>
          <a:bodyPr/>
          <a:lstStyle/>
          <a:p>
            <a:fld id="{326951E3-958F-4611-B170-D081BA0250F9}" type="datetimeFigureOut">
              <a:rPr lang="en-US" smtClean="0"/>
              <a:t>6/12/26</a:t>
            </a:fld>
            <a:endParaRPr lang="en-US" dirty="0"/>
          </a:p>
        </p:txBody>
      </p:sp>
      <p:sp>
        <p:nvSpPr>
          <p:cNvPr id="5" name="Footer Placeholder 4">
            <a:extLst>
              <a:ext uri="{FF2B5EF4-FFF2-40B4-BE49-F238E27FC236}">
                <a16:creationId xmlns:a16="http://schemas.microsoft.com/office/drawing/2014/main" id="{4F2DCAEB-1B6E-492E-918E-47179AF48A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DAE4A38-A745-436E-9E33-63B9F81C0917}"/>
              </a:ext>
            </a:extLst>
          </p:cNvPr>
          <p:cNvSpPr>
            <a:spLocks noGrp="1"/>
          </p:cNvSpPr>
          <p:nvPr>
            <p:ph type="sldNum" sz="quarter" idx="12"/>
          </p:nvPr>
        </p:nvSpPr>
        <p:spPr/>
        <p:txBody>
          <a:bodyPr/>
          <a:lstStyle/>
          <a:p>
            <a:fld id="{57871EFB-7B9E-4E86-A89E-697E8EBB06F2}" type="slidenum">
              <a:rPr lang="en-US" smtClean="0"/>
              <a:t>‹#›</a:t>
            </a:fld>
            <a:endParaRPr lang="en-US" dirty="0"/>
          </a:p>
        </p:txBody>
      </p:sp>
    </p:spTree>
    <p:extLst>
      <p:ext uri="{BB962C8B-B14F-4D97-AF65-F5344CB8AC3E}">
        <p14:creationId xmlns:p14="http://schemas.microsoft.com/office/powerpoint/2010/main" val="781125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BFD42-94A9-4345-AF38-7D562B5021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64C458-A63B-4032-B4EC-732DAC188CF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A855B5-7F2F-408B-800D-92CB34B99234}"/>
              </a:ext>
            </a:extLst>
          </p:cNvPr>
          <p:cNvSpPr>
            <a:spLocks noGrp="1"/>
          </p:cNvSpPr>
          <p:nvPr>
            <p:ph type="dt" sz="half" idx="10"/>
          </p:nvPr>
        </p:nvSpPr>
        <p:spPr/>
        <p:txBody>
          <a:bodyPr/>
          <a:lstStyle/>
          <a:p>
            <a:fld id="{326951E3-958F-4611-B170-D081BA0250F9}" type="datetimeFigureOut">
              <a:rPr lang="en-US" smtClean="0"/>
              <a:t>6/12/26</a:t>
            </a:fld>
            <a:endParaRPr lang="en-US" dirty="0"/>
          </a:p>
        </p:txBody>
      </p:sp>
      <p:sp>
        <p:nvSpPr>
          <p:cNvPr id="5" name="Footer Placeholder 4">
            <a:extLst>
              <a:ext uri="{FF2B5EF4-FFF2-40B4-BE49-F238E27FC236}">
                <a16:creationId xmlns:a16="http://schemas.microsoft.com/office/drawing/2014/main" id="{5C203412-EA6B-43CA-8B3A-F502587CBB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946E9EE-F895-4ECE-B4B2-586D65ED8432}"/>
              </a:ext>
            </a:extLst>
          </p:cNvPr>
          <p:cNvSpPr>
            <a:spLocks noGrp="1"/>
          </p:cNvSpPr>
          <p:nvPr>
            <p:ph type="sldNum" sz="quarter" idx="12"/>
          </p:nvPr>
        </p:nvSpPr>
        <p:spPr/>
        <p:txBody>
          <a:bodyPr/>
          <a:lstStyle/>
          <a:p>
            <a:fld id="{57871EFB-7B9E-4E86-A89E-697E8EBB06F2}" type="slidenum">
              <a:rPr lang="en-US" smtClean="0"/>
              <a:t>‹#›</a:t>
            </a:fld>
            <a:endParaRPr lang="en-US" dirty="0"/>
          </a:p>
        </p:txBody>
      </p:sp>
    </p:spTree>
    <p:extLst>
      <p:ext uri="{BB962C8B-B14F-4D97-AF65-F5344CB8AC3E}">
        <p14:creationId xmlns:p14="http://schemas.microsoft.com/office/powerpoint/2010/main" val="2749759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8193F-AFAD-4A9A-B0EF-530DFB19D8DD}"/>
              </a:ext>
            </a:extLst>
          </p:cNvPr>
          <p:cNvSpPr>
            <a:spLocks noGrp="1"/>
          </p:cNvSpPr>
          <p:nvPr>
            <p:ph type="title"/>
          </p:nvPr>
        </p:nvSpPr>
        <p:spPr>
          <a:xfrm>
            <a:off x="831849" y="876299"/>
            <a:ext cx="7876722" cy="3713165"/>
          </a:xfrm>
        </p:spPr>
        <p:txBody>
          <a:bodyPr anchor="b">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EFD1BBE4-9FC1-4F89-B120-1C49D816FDB9}"/>
              </a:ext>
            </a:extLst>
          </p:cNvPr>
          <p:cNvSpPr>
            <a:spLocks noGrp="1"/>
          </p:cNvSpPr>
          <p:nvPr>
            <p:ph type="body" idx="1"/>
          </p:nvPr>
        </p:nvSpPr>
        <p:spPr>
          <a:xfrm>
            <a:off x="831850" y="4746170"/>
            <a:ext cx="6781301" cy="1048455"/>
          </a:xfrm>
        </p:spPr>
        <p:txBody>
          <a:bodyPr>
            <a:normAutofit/>
          </a:bodyPr>
          <a:lstStyle>
            <a:lvl1pPr marL="0" indent="0">
              <a:buNone/>
              <a:defRPr sz="20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13530A6B-E3FD-4920-8128-C263CA1D65D1}"/>
              </a:ext>
            </a:extLst>
          </p:cNvPr>
          <p:cNvSpPr>
            <a:spLocks noGrp="1"/>
          </p:cNvSpPr>
          <p:nvPr>
            <p:ph type="dt" sz="half" idx="10"/>
          </p:nvPr>
        </p:nvSpPr>
        <p:spPr/>
        <p:txBody>
          <a:bodyPr/>
          <a:lstStyle/>
          <a:p>
            <a:fld id="{326951E3-958F-4611-B170-D081BA0250F9}" type="datetimeFigureOut">
              <a:rPr lang="en-US" smtClean="0"/>
              <a:t>6/12/26</a:t>
            </a:fld>
            <a:endParaRPr lang="en-US" dirty="0"/>
          </a:p>
        </p:txBody>
      </p:sp>
      <p:sp>
        <p:nvSpPr>
          <p:cNvPr id="5" name="Footer Placeholder 4">
            <a:extLst>
              <a:ext uri="{FF2B5EF4-FFF2-40B4-BE49-F238E27FC236}">
                <a16:creationId xmlns:a16="http://schemas.microsoft.com/office/drawing/2014/main" id="{8C166B85-0649-47DB-AD69-458D8F60093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FB25931-A293-42E9-BDF5-B2AE121D73AD}"/>
              </a:ext>
            </a:extLst>
          </p:cNvPr>
          <p:cNvSpPr>
            <a:spLocks noGrp="1"/>
          </p:cNvSpPr>
          <p:nvPr>
            <p:ph type="sldNum" sz="quarter" idx="12"/>
          </p:nvPr>
        </p:nvSpPr>
        <p:spPr/>
        <p:txBody>
          <a:bodyPr/>
          <a:lstStyle/>
          <a:p>
            <a:fld id="{57871EFB-7B9E-4E86-A89E-697E8EBB06F2}" type="slidenum">
              <a:rPr lang="en-US" smtClean="0"/>
              <a:t>‹#›</a:t>
            </a:fld>
            <a:endParaRPr lang="en-US" dirty="0"/>
          </a:p>
        </p:txBody>
      </p:sp>
    </p:spTree>
    <p:extLst>
      <p:ext uri="{BB962C8B-B14F-4D97-AF65-F5344CB8AC3E}">
        <p14:creationId xmlns:p14="http://schemas.microsoft.com/office/powerpoint/2010/main" val="2312670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5262B-ECD6-47BB-A6F1-92A6033E93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8B8779-51E9-44D1-9F7B-28F3C6D3C44D}"/>
              </a:ext>
            </a:extLst>
          </p:cNvPr>
          <p:cNvSpPr>
            <a:spLocks noGrp="1"/>
          </p:cNvSpPr>
          <p:nvPr>
            <p:ph sz="half" idx="1"/>
          </p:nvPr>
        </p:nvSpPr>
        <p:spPr>
          <a:xfrm>
            <a:off x="848474" y="2080517"/>
            <a:ext cx="4970124" cy="397738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A9E8BFB-5295-4C5E-9CB1-E276E9D0E51F}"/>
              </a:ext>
            </a:extLst>
          </p:cNvPr>
          <p:cNvSpPr>
            <a:spLocks noGrp="1"/>
          </p:cNvSpPr>
          <p:nvPr>
            <p:ph sz="half" idx="2"/>
          </p:nvPr>
        </p:nvSpPr>
        <p:spPr>
          <a:xfrm>
            <a:off x="6310899" y="2080517"/>
            <a:ext cx="4970124" cy="39773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75E22BF-1819-4301-B699-EF5A2F4D9BC4}"/>
              </a:ext>
            </a:extLst>
          </p:cNvPr>
          <p:cNvSpPr>
            <a:spLocks noGrp="1"/>
          </p:cNvSpPr>
          <p:nvPr>
            <p:ph type="dt" sz="half" idx="10"/>
          </p:nvPr>
        </p:nvSpPr>
        <p:spPr/>
        <p:txBody>
          <a:bodyPr/>
          <a:lstStyle/>
          <a:p>
            <a:fld id="{326951E3-958F-4611-B170-D081BA0250F9}" type="datetimeFigureOut">
              <a:rPr lang="en-US" smtClean="0"/>
              <a:t>6/12/26</a:t>
            </a:fld>
            <a:endParaRPr lang="en-US" dirty="0"/>
          </a:p>
        </p:txBody>
      </p:sp>
      <p:sp>
        <p:nvSpPr>
          <p:cNvPr id="6" name="Footer Placeholder 5">
            <a:extLst>
              <a:ext uri="{FF2B5EF4-FFF2-40B4-BE49-F238E27FC236}">
                <a16:creationId xmlns:a16="http://schemas.microsoft.com/office/drawing/2014/main" id="{3600A2DF-39DE-49C3-A213-3E8423C7AC9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055D3A8-238B-4A68-A9F9-672D2F06070B}"/>
              </a:ext>
            </a:extLst>
          </p:cNvPr>
          <p:cNvSpPr>
            <a:spLocks noGrp="1"/>
          </p:cNvSpPr>
          <p:nvPr>
            <p:ph type="sldNum" sz="quarter" idx="12"/>
          </p:nvPr>
        </p:nvSpPr>
        <p:spPr/>
        <p:txBody>
          <a:bodyPr/>
          <a:lstStyle/>
          <a:p>
            <a:fld id="{57871EFB-7B9E-4E86-A89E-697E8EBB06F2}" type="slidenum">
              <a:rPr lang="en-US" smtClean="0"/>
              <a:t>‹#›</a:t>
            </a:fld>
            <a:endParaRPr lang="en-US" dirty="0"/>
          </a:p>
        </p:txBody>
      </p:sp>
    </p:spTree>
    <p:extLst>
      <p:ext uri="{BB962C8B-B14F-4D97-AF65-F5344CB8AC3E}">
        <p14:creationId xmlns:p14="http://schemas.microsoft.com/office/powerpoint/2010/main" val="2231983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7D468-D010-4225-B024-DCEF543BCEB9}"/>
              </a:ext>
            </a:extLst>
          </p:cNvPr>
          <p:cNvSpPr>
            <a:spLocks noGrp="1"/>
          </p:cNvSpPr>
          <p:nvPr>
            <p:ph type="title"/>
          </p:nvPr>
        </p:nvSpPr>
        <p:spPr>
          <a:xfrm>
            <a:off x="839788" y="571955"/>
            <a:ext cx="10441236" cy="1398359"/>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E73D60A0-FCAB-425A-9ECD-94CDE4F472C6}"/>
              </a:ext>
            </a:extLst>
          </p:cNvPr>
          <p:cNvSpPr>
            <a:spLocks noGrp="1"/>
          </p:cNvSpPr>
          <p:nvPr>
            <p:ph type="body" idx="1"/>
          </p:nvPr>
        </p:nvSpPr>
        <p:spPr>
          <a:xfrm>
            <a:off x="844926" y="1983242"/>
            <a:ext cx="5007110" cy="814387"/>
          </a:xfrm>
        </p:spPr>
        <p:txBody>
          <a:bodyPr anchor="b">
            <a:normAutofit/>
          </a:bodyPr>
          <a:lstStyle>
            <a:lvl1pPr marL="0" indent="0">
              <a:lnSpc>
                <a:spcPct val="110000"/>
              </a:lnSpc>
              <a:buNone/>
              <a:defRPr sz="2000" b="0" cap="all" spc="14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16F986B-07CB-4FB0-9419-2AAB318B8A10}"/>
              </a:ext>
            </a:extLst>
          </p:cNvPr>
          <p:cNvSpPr>
            <a:spLocks noGrp="1"/>
          </p:cNvSpPr>
          <p:nvPr>
            <p:ph sz="half" idx="2"/>
          </p:nvPr>
        </p:nvSpPr>
        <p:spPr>
          <a:xfrm>
            <a:off x="850063" y="2813959"/>
            <a:ext cx="5007110" cy="32439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ADA9D784-7968-4E8B-B704-E42EE8F1872F}"/>
              </a:ext>
            </a:extLst>
          </p:cNvPr>
          <p:cNvSpPr>
            <a:spLocks noGrp="1"/>
          </p:cNvSpPr>
          <p:nvPr>
            <p:ph type="body" sz="quarter" idx="3"/>
          </p:nvPr>
        </p:nvSpPr>
        <p:spPr>
          <a:xfrm>
            <a:off x="6249255" y="1983242"/>
            <a:ext cx="5031769" cy="814387"/>
          </a:xfrm>
        </p:spPr>
        <p:txBody>
          <a:bodyPr anchor="b">
            <a:normAutofit/>
          </a:bodyPr>
          <a:lstStyle>
            <a:lvl1pPr marL="0" indent="0">
              <a:lnSpc>
                <a:spcPct val="110000"/>
              </a:lnSpc>
              <a:buNone/>
              <a:defRPr sz="2000" b="0" cap="all" spc="14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45754F-08D1-4593-988F-95F0ED1A017D}"/>
              </a:ext>
            </a:extLst>
          </p:cNvPr>
          <p:cNvSpPr>
            <a:spLocks noGrp="1"/>
          </p:cNvSpPr>
          <p:nvPr>
            <p:ph sz="quarter" idx="4"/>
          </p:nvPr>
        </p:nvSpPr>
        <p:spPr>
          <a:xfrm>
            <a:off x="6249255" y="2813959"/>
            <a:ext cx="5031769" cy="32439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FED2E61-83B4-4C8F-BBFE-D95920342A1B}"/>
              </a:ext>
            </a:extLst>
          </p:cNvPr>
          <p:cNvSpPr>
            <a:spLocks noGrp="1"/>
          </p:cNvSpPr>
          <p:nvPr>
            <p:ph type="dt" sz="half" idx="10"/>
          </p:nvPr>
        </p:nvSpPr>
        <p:spPr/>
        <p:txBody>
          <a:bodyPr/>
          <a:lstStyle/>
          <a:p>
            <a:fld id="{326951E3-958F-4611-B170-D081BA0250F9}" type="datetimeFigureOut">
              <a:rPr lang="en-US" smtClean="0"/>
              <a:t>6/12/26</a:t>
            </a:fld>
            <a:endParaRPr lang="en-US" dirty="0"/>
          </a:p>
        </p:txBody>
      </p:sp>
      <p:sp>
        <p:nvSpPr>
          <p:cNvPr id="8" name="Footer Placeholder 7">
            <a:extLst>
              <a:ext uri="{FF2B5EF4-FFF2-40B4-BE49-F238E27FC236}">
                <a16:creationId xmlns:a16="http://schemas.microsoft.com/office/drawing/2014/main" id="{5E80C136-A664-4013-8073-B0C6BDEF8CC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66AE9547-8EE7-461B-9E99-484B11E918A7}"/>
              </a:ext>
            </a:extLst>
          </p:cNvPr>
          <p:cNvSpPr>
            <a:spLocks noGrp="1"/>
          </p:cNvSpPr>
          <p:nvPr>
            <p:ph type="sldNum" sz="quarter" idx="12"/>
          </p:nvPr>
        </p:nvSpPr>
        <p:spPr/>
        <p:txBody>
          <a:bodyPr/>
          <a:lstStyle/>
          <a:p>
            <a:fld id="{57871EFB-7B9E-4E86-A89E-697E8EBB06F2}" type="slidenum">
              <a:rPr lang="en-US" smtClean="0"/>
              <a:t>‹#›</a:t>
            </a:fld>
            <a:endParaRPr lang="en-US" dirty="0"/>
          </a:p>
        </p:txBody>
      </p:sp>
    </p:spTree>
    <p:extLst>
      <p:ext uri="{BB962C8B-B14F-4D97-AF65-F5344CB8AC3E}">
        <p14:creationId xmlns:p14="http://schemas.microsoft.com/office/powerpoint/2010/main" val="1049800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2E667-0EFA-4EE6-8E4D-20805309A8A4}"/>
              </a:ext>
            </a:extLst>
          </p:cNvPr>
          <p:cNvSpPr>
            <a:spLocks noGrp="1"/>
          </p:cNvSpPr>
          <p:nvPr>
            <p:ph type="title"/>
          </p:nvPr>
        </p:nvSpPr>
        <p:spPr>
          <a:xfrm>
            <a:off x="849759" y="895440"/>
            <a:ext cx="10138451" cy="1832349"/>
          </a:xfrm>
        </p:spPr>
        <p:txBody>
          <a:bodyPr anchor="t">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27EE4825-BB8C-4567-B407-B4452409D7D8}"/>
              </a:ext>
            </a:extLst>
          </p:cNvPr>
          <p:cNvSpPr>
            <a:spLocks noGrp="1"/>
          </p:cNvSpPr>
          <p:nvPr>
            <p:ph type="dt" sz="half" idx="10"/>
          </p:nvPr>
        </p:nvSpPr>
        <p:spPr/>
        <p:txBody>
          <a:bodyPr/>
          <a:lstStyle/>
          <a:p>
            <a:fld id="{326951E3-958F-4611-B170-D081BA0250F9}" type="datetimeFigureOut">
              <a:rPr lang="en-US" smtClean="0"/>
              <a:t>6/12/26</a:t>
            </a:fld>
            <a:endParaRPr lang="en-US" dirty="0"/>
          </a:p>
        </p:txBody>
      </p:sp>
      <p:sp>
        <p:nvSpPr>
          <p:cNvPr id="4" name="Footer Placeholder 3">
            <a:extLst>
              <a:ext uri="{FF2B5EF4-FFF2-40B4-BE49-F238E27FC236}">
                <a16:creationId xmlns:a16="http://schemas.microsoft.com/office/drawing/2014/main" id="{70838892-25DB-4A4E-9D43-6058C45C531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EC3DDDA-48EF-4B42-9980-4762AF5094E2}"/>
              </a:ext>
            </a:extLst>
          </p:cNvPr>
          <p:cNvSpPr>
            <a:spLocks noGrp="1"/>
          </p:cNvSpPr>
          <p:nvPr>
            <p:ph type="sldNum" sz="quarter" idx="12"/>
          </p:nvPr>
        </p:nvSpPr>
        <p:spPr/>
        <p:txBody>
          <a:bodyPr/>
          <a:lstStyle/>
          <a:p>
            <a:fld id="{57871EFB-7B9E-4E86-A89E-697E8EBB06F2}" type="slidenum">
              <a:rPr lang="en-US" smtClean="0"/>
              <a:t>‹#›</a:t>
            </a:fld>
            <a:endParaRPr lang="en-US" dirty="0"/>
          </a:p>
        </p:txBody>
      </p:sp>
    </p:spTree>
    <p:extLst>
      <p:ext uri="{BB962C8B-B14F-4D97-AF65-F5344CB8AC3E}">
        <p14:creationId xmlns:p14="http://schemas.microsoft.com/office/powerpoint/2010/main" val="2160564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EFA7D9-6801-4DD0-8D7D-505212F466BD}"/>
              </a:ext>
            </a:extLst>
          </p:cNvPr>
          <p:cNvSpPr>
            <a:spLocks noGrp="1"/>
          </p:cNvSpPr>
          <p:nvPr>
            <p:ph type="dt" sz="half" idx="10"/>
          </p:nvPr>
        </p:nvSpPr>
        <p:spPr/>
        <p:txBody>
          <a:bodyPr/>
          <a:lstStyle/>
          <a:p>
            <a:fld id="{326951E3-958F-4611-B170-D081BA0250F9}" type="datetimeFigureOut">
              <a:rPr lang="en-US" smtClean="0"/>
              <a:t>6/12/26</a:t>
            </a:fld>
            <a:endParaRPr lang="en-US" dirty="0"/>
          </a:p>
        </p:txBody>
      </p:sp>
      <p:sp>
        <p:nvSpPr>
          <p:cNvPr id="3" name="Footer Placeholder 2">
            <a:extLst>
              <a:ext uri="{FF2B5EF4-FFF2-40B4-BE49-F238E27FC236}">
                <a16:creationId xmlns:a16="http://schemas.microsoft.com/office/drawing/2014/main" id="{9E6FA3EA-1519-4178-AC3A-231A5BAA793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3423DBE-6FD6-4D60-8336-7843B4BD30B0}"/>
              </a:ext>
            </a:extLst>
          </p:cNvPr>
          <p:cNvSpPr>
            <a:spLocks noGrp="1"/>
          </p:cNvSpPr>
          <p:nvPr>
            <p:ph type="sldNum" sz="quarter" idx="12"/>
          </p:nvPr>
        </p:nvSpPr>
        <p:spPr/>
        <p:txBody>
          <a:bodyPr/>
          <a:lstStyle/>
          <a:p>
            <a:fld id="{57871EFB-7B9E-4E86-A89E-697E8EBB06F2}" type="slidenum">
              <a:rPr lang="en-US" smtClean="0"/>
              <a:t>‹#›</a:t>
            </a:fld>
            <a:endParaRPr lang="en-US" dirty="0"/>
          </a:p>
        </p:txBody>
      </p:sp>
    </p:spTree>
    <p:extLst>
      <p:ext uri="{BB962C8B-B14F-4D97-AF65-F5344CB8AC3E}">
        <p14:creationId xmlns:p14="http://schemas.microsoft.com/office/powerpoint/2010/main" val="3637828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2D9AE-CA1A-4751-9B33-0AC09CE629C8}"/>
              </a:ext>
            </a:extLst>
          </p:cNvPr>
          <p:cNvSpPr>
            <a:spLocks noGrp="1"/>
          </p:cNvSpPr>
          <p:nvPr>
            <p:ph type="title"/>
          </p:nvPr>
        </p:nvSpPr>
        <p:spPr>
          <a:xfrm>
            <a:off x="839789" y="996948"/>
            <a:ext cx="3046410" cy="1479551"/>
          </a:xfrm>
        </p:spPr>
        <p:txBody>
          <a:bodyPr anchor="t">
            <a:normAutofit/>
          </a:bodyPr>
          <a:lstStyle>
            <a:lvl1pPr>
              <a:lnSpc>
                <a:spcPct val="110000"/>
              </a:lnSpc>
              <a:defRPr sz="2400" cap="all" spc="400" baseline="0"/>
            </a:lvl1pPr>
          </a:lstStyle>
          <a:p>
            <a:r>
              <a:rPr lang="en-US" dirty="0"/>
              <a:t>Click to edit Master title style</a:t>
            </a:r>
          </a:p>
        </p:txBody>
      </p:sp>
      <p:sp>
        <p:nvSpPr>
          <p:cNvPr id="3" name="Content Placeholder 2">
            <a:extLst>
              <a:ext uri="{FF2B5EF4-FFF2-40B4-BE49-F238E27FC236}">
                <a16:creationId xmlns:a16="http://schemas.microsoft.com/office/drawing/2014/main" id="{E4DF9941-76E5-42B5-8464-C1A7010D94F0}"/>
              </a:ext>
            </a:extLst>
          </p:cNvPr>
          <p:cNvSpPr>
            <a:spLocks noGrp="1"/>
          </p:cNvSpPr>
          <p:nvPr>
            <p:ph idx="1"/>
          </p:nvPr>
        </p:nvSpPr>
        <p:spPr>
          <a:xfrm>
            <a:off x="5260796" y="876300"/>
            <a:ext cx="5758235" cy="5181599"/>
          </a:xfrm>
        </p:spPr>
        <p:txBody>
          <a:bodyPr>
            <a:normAutofit/>
          </a:bodyPr>
          <a:lstStyle>
            <a:lvl1pPr>
              <a:defRPr sz="3600"/>
            </a:lvl1pPr>
            <a:lvl2pPr>
              <a:defRPr sz="3200"/>
            </a:lvl2pPr>
            <a:lvl3pPr>
              <a:defRPr sz="2800"/>
            </a:lvl3pPr>
            <a:lvl4pPr>
              <a:defRPr sz="2400"/>
            </a:lvl4pPr>
            <a:lvl5pPr>
              <a:defRPr sz="2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484785D8-F112-415F-9AB4-5F2AC060D127}"/>
              </a:ext>
            </a:extLst>
          </p:cNvPr>
          <p:cNvSpPr>
            <a:spLocks noGrp="1"/>
          </p:cNvSpPr>
          <p:nvPr>
            <p:ph type="body" sz="half" idx="2"/>
          </p:nvPr>
        </p:nvSpPr>
        <p:spPr>
          <a:xfrm>
            <a:off x="839789" y="2666144"/>
            <a:ext cx="3046409" cy="319490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7670A0B3-4E9C-4FAC-B1D1-2673F7B5A10F}"/>
              </a:ext>
            </a:extLst>
          </p:cNvPr>
          <p:cNvSpPr>
            <a:spLocks noGrp="1"/>
          </p:cNvSpPr>
          <p:nvPr>
            <p:ph type="dt" sz="half" idx="10"/>
          </p:nvPr>
        </p:nvSpPr>
        <p:spPr/>
        <p:txBody>
          <a:bodyPr/>
          <a:lstStyle/>
          <a:p>
            <a:fld id="{326951E3-958F-4611-B170-D081BA0250F9}" type="datetimeFigureOut">
              <a:rPr lang="en-US" smtClean="0"/>
              <a:t>6/12/26</a:t>
            </a:fld>
            <a:endParaRPr lang="en-US" dirty="0"/>
          </a:p>
        </p:txBody>
      </p:sp>
      <p:sp>
        <p:nvSpPr>
          <p:cNvPr id="6" name="Footer Placeholder 5">
            <a:extLst>
              <a:ext uri="{FF2B5EF4-FFF2-40B4-BE49-F238E27FC236}">
                <a16:creationId xmlns:a16="http://schemas.microsoft.com/office/drawing/2014/main" id="{E1AA370A-33F5-48A6-962A-47C0F15D4C8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A8AD606-A37D-4697-AA7A-EAE4F101A707}"/>
              </a:ext>
            </a:extLst>
          </p:cNvPr>
          <p:cNvSpPr>
            <a:spLocks noGrp="1"/>
          </p:cNvSpPr>
          <p:nvPr>
            <p:ph type="sldNum" sz="quarter" idx="12"/>
          </p:nvPr>
        </p:nvSpPr>
        <p:spPr/>
        <p:txBody>
          <a:bodyPr/>
          <a:lstStyle/>
          <a:p>
            <a:fld id="{57871EFB-7B9E-4E86-A89E-697E8EBB06F2}" type="slidenum">
              <a:rPr lang="en-US" smtClean="0"/>
              <a:t>‹#›</a:t>
            </a:fld>
            <a:endParaRPr lang="en-US" dirty="0"/>
          </a:p>
        </p:txBody>
      </p:sp>
      <p:cxnSp>
        <p:nvCxnSpPr>
          <p:cNvPr id="9" name="Straight Connector 8">
            <a:extLst>
              <a:ext uri="{FF2B5EF4-FFF2-40B4-BE49-F238E27FC236}">
                <a16:creationId xmlns:a16="http://schemas.microsoft.com/office/drawing/2014/main" id="{644E0B5E-1030-4A34-AB09-05ACB45CE993}"/>
              </a:ext>
            </a:extLst>
          </p:cNvPr>
          <p:cNvCxnSpPr>
            <a:cxnSpLocks/>
          </p:cNvCxnSpPr>
          <p:nvPr/>
        </p:nvCxnSpPr>
        <p:spPr>
          <a:xfrm>
            <a:off x="4610100" y="898989"/>
            <a:ext cx="0" cy="513879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299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21D4C-0A93-40A6-9645-5EF7DE6C5977}"/>
              </a:ext>
            </a:extLst>
          </p:cNvPr>
          <p:cNvSpPr>
            <a:spLocks noGrp="1"/>
          </p:cNvSpPr>
          <p:nvPr>
            <p:ph type="title"/>
          </p:nvPr>
        </p:nvSpPr>
        <p:spPr>
          <a:xfrm>
            <a:off x="839789" y="989314"/>
            <a:ext cx="3046409" cy="1487185"/>
          </a:xfrm>
        </p:spPr>
        <p:txBody>
          <a:bodyPr anchor="t">
            <a:normAutofit/>
          </a:bodyPr>
          <a:lstStyle>
            <a:lvl1pPr>
              <a:lnSpc>
                <a:spcPct val="110000"/>
              </a:lnSpc>
              <a:defRPr sz="2400" cap="all" spc="300" baseline="0"/>
            </a:lvl1pPr>
          </a:lstStyle>
          <a:p>
            <a:r>
              <a:rPr lang="en-US" dirty="0"/>
              <a:t>Click to edit Master title style</a:t>
            </a:r>
          </a:p>
        </p:txBody>
      </p:sp>
      <p:sp>
        <p:nvSpPr>
          <p:cNvPr id="3" name="Picture Placeholder 2">
            <a:extLst>
              <a:ext uri="{FF2B5EF4-FFF2-40B4-BE49-F238E27FC236}">
                <a16:creationId xmlns:a16="http://schemas.microsoft.com/office/drawing/2014/main" id="{222F9455-852F-4604-87D4-801E8D5DB502}"/>
              </a:ext>
            </a:extLst>
          </p:cNvPr>
          <p:cNvSpPr>
            <a:spLocks noGrp="1"/>
          </p:cNvSpPr>
          <p:nvPr>
            <p:ph type="pic" idx="1"/>
          </p:nvPr>
        </p:nvSpPr>
        <p:spPr>
          <a:xfrm>
            <a:off x="5334004" y="876300"/>
            <a:ext cx="5943596" cy="51815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8842061-B161-4973-9EE4-76D0B73FC18C}"/>
              </a:ext>
            </a:extLst>
          </p:cNvPr>
          <p:cNvSpPr>
            <a:spLocks noGrp="1"/>
          </p:cNvSpPr>
          <p:nvPr>
            <p:ph type="body" sz="half" idx="2"/>
          </p:nvPr>
        </p:nvSpPr>
        <p:spPr>
          <a:xfrm>
            <a:off x="839789" y="2666143"/>
            <a:ext cx="3046409" cy="319490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5DDCE2E0-050A-4BC2-91DF-7A00811D28EB}"/>
              </a:ext>
            </a:extLst>
          </p:cNvPr>
          <p:cNvSpPr>
            <a:spLocks noGrp="1"/>
          </p:cNvSpPr>
          <p:nvPr>
            <p:ph type="dt" sz="half" idx="10"/>
          </p:nvPr>
        </p:nvSpPr>
        <p:spPr/>
        <p:txBody>
          <a:bodyPr/>
          <a:lstStyle/>
          <a:p>
            <a:fld id="{326951E3-958F-4611-B170-D081BA0250F9}" type="datetimeFigureOut">
              <a:rPr lang="en-US" smtClean="0"/>
              <a:t>6/12/26</a:t>
            </a:fld>
            <a:endParaRPr lang="en-US" dirty="0"/>
          </a:p>
        </p:txBody>
      </p:sp>
      <p:sp>
        <p:nvSpPr>
          <p:cNvPr id="6" name="Footer Placeholder 5">
            <a:extLst>
              <a:ext uri="{FF2B5EF4-FFF2-40B4-BE49-F238E27FC236}">
                <a16:creationId xmlns:a16="http://schemas.microsoft.com/office/drawing/2014/main" id="{260AB003-B443-4B96-9DD9-4284E7E1EDA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7179DBA-16C0-4FFB-B367-B96169B4B005}"/>
              </a:ext>
            </a:extLst>
          </p:cNvPr>
          <p:cNvSpPr>
            <a:spLocks noGrp="1"/>
          </p:cNvSpPr>
          <p:nvPr>
            <p:ph type="sldNum" sz="quarter" idx="12"/>
          </p:nvPr>
        </p:nvSpPr>
        <p:spPr/>
        <p:txBody>
          <a:bodyPr/>
          <a:lstStyle/>
          <a:p>
            <a:fld id="{57871EFB-7B9E-4E86-A89E-697E8EBB06F2}" type="slidenum">
              <a:rPr lang="en-US" smtClean="0"/>
              <a:t>‹#›</a:t>
            </a:fld>
            <a:endParaRPr lang="en-US" dirty="0"/>
          </a:p>
        </p:txBody>
      </p:sp>
      <p:cxnSp>
        <p:nvCxnSpPr>
          <p:cNvPr id="13" name="Straight Connector 12">
            <a:extLst>
              <a:ext uri="{FF2B5EF4-FFF2-40B4-BE49-F238E27FC236}">
                <a16:creationId xmlns:a16="http://schemas.microsoft.com/office/drawing/2014/main" id="{C9F2BD78-1D6B-4742-9726-75646D91F4AC}"/>
              </a:ext>
            </a:extLst>
          </p:cNvPr>
          <p:cNvCxnSpPr>
            <a:cxnSpLocks/>
          </p:cNvCxnSpPr>
          <p:nvPr/>
        </p:nvCxnSpPr>
        <p:spPr>
          <a:xfrm>
            <a:off x="4610100" y="898989"/>
            <a:ext cx="0" cy="513879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362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lumOff val="15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98CBCD-166B-4F97-A6DF-DAA3BF2B25A3}"/>
              </a:ext>
            </a:extLst>
          </p:cNvPr>
          <p:cNvSpPr>
            <a:spLocks noGrp="1"/>
          </p:cNvSpPr>
          <p:nvPr>
            <p:ph type="title"/>
          </p:nvPr>
        </p:nvSpPr>
        <p:spPr>
          <a:xfrm>
            <a:off x="849760" y="876302"/>
            <a:ext cx="10427840" cy="108605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0664D6D9-636D-450B-839A-22AE0CED2315}"/>
              </a:ext>
            </a:extLst>
          </p:cNvPr>
          <p:cNvSpPr>
            <a:spLocks noGrp="1"/>
          </p:cNvSpPr>
          <p:nvPr>
            <p:ph type="body" idx="1"/>
          </p:nvPr>
        </p:nvSpPr>
        <p:spPr>
          <a:xfrm>
            <a:off x="849758" y="2065984"/>
            <a:ext cx="10427841" cy="390329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FE6CAEC-1EE5-4B71-9646-5C378EEBEFE8}"/>
              </a:ext>
            </a:extLst>
          </p:cNvPr>
          <p:cNvSpPr>
            <a:spLocks noGrp="1"/>
          </p:cNvSpPr>
          <p:nvPr>
            <p:ph type="dt" sz="half" idx="2"/>
          </p:nvPr>
        </p:nvSpPr>
        <p:spPr>
          <a:xfrm>
            <a:off x="7382838" y="6356350"/>
            <a:ext cx="3361362" cy="365125"/>
          </a:xfrm>
          <a:prstGeom prst="rect">
            <a:avLst/>
          </a:prstGeom>
        </p:spPr>
        <p:txBody>
          <a:bodyPr vert="horz" lIns="91440" tIns="45720" rIns="91440" bIns="45720" rtlCol="0" anchor="ctr"/>
          <a:lstStyle>
            <a:lvl1pPr algn="r">
              <a:defRPr sz="900">
                <a:solidFill>
                  <a:schemeClr val="tx2"/>
                </a:solidFill>
              </a:defRPr>
            </a:lvl1pPr>
          </a:lstStyle>
          <a:p>
            <a:fld id="{326951E3-958F-4611-B170-D081BA0250F9}" type="datetimeFigureOut">
              <a:rPr lang="en-US" smtClean="0"/>
              <a:pPr/>
              <a:t>6/12/26</a:t>
            </a:fld>
            <a:endParaRPr lang="en-US" dirty="0"/>
          </a:p>
        </p:txBody>
      </p:sp>
      <p:sp>
        <p:nvSpPr>
          <p:cNvPr id="5" name="Footer Placeholder 4">
            <a:extLst>
              <a:ext uri="{FF2B5EF4-FFF2-40B4-BE49-F238E27FC236}">
                <a16:creationId xmlns:a16="http://schemas.microsoft.com/office/drawing/2014/main" id="{66570EF8-70B2-4AFC-8388-691A146AA75A}"/>
              </a:ext>
            </a:extLst>
          </p:cNvPr>
          <p:cNvSpPr>
            <a:spLocks noGrp="1"/>
          </p:cNvSpPr>
          <p:nvPr>
            <p:ph type="ftr" sz="quarter" idx="3"/>
          </p:nvPr>
        </p:nvSpPr>
        <p:spPr>
          <a:xfrm>
            <a:off x="858748" y="6356350"/>
            <a:ext cx="4114800" cy="365125"/>
          </a:xfrm>
          <a:prstGeom prst="rect">
            <a:avLst/>
          </a:prstGeom>
        </p:spPr>
        <p:txBody>
          <a:bodyPr vert="horz" lIns="91440" tIns="45720" rIns="91440" bIns="45720" rtlCol="0" anchor="ctr"/>
          <a:lstStyle>
            <a:lvl1pPr algn="l">
              <a:defRPr sz="900" cap="none" spc="0" baseline="0">
                <a:solidFill>
                  <a:schemeClr val="tx2"/>
                </a:solidFill>
              </a:defRPr>
            </a:lvl1pPr>
          </a:lstStyle>
          <a:p>
            <a:endParaRPr lang="en-US" dirty="0"/>
          </a:p>
        </p:txBody>
      </p:sp>
      <p:sp>
        <p:nvSpPr>
          <p:cNvPr id="6" name="Slide Number Placeholder 5">
            <a:extLst>
              <a:ext uri="{FF2B5EF4-FFF2-40B4-BE49-F238E27FC236}">
                <a16:creationId xmlns:a16="http://schemas.microsoft.com/office/drawing/2014/main" id="{52F07DC7-D05C-4038-B51A-F00B7B9C996A}"/>
              </a:ext>
            </a:extLst>
          </p:cNvPr>
          <p:cNvSpPr>
            <a:spLocks noGrp="1"/>
          </p:cNvSpPr>
          <p:nvPr>
            <p:ph type="sldNum" sz="quarter" idx="4"/>
          </p:nvPr>
        </p:nvSpPr>
        <p:spPr>
          <a:xfrm>
            <a:off x="10820400" y="6356350"/>
            <a:ext cx="617669" cy="365125"/>
          </a:xfrm>
          <a:prstGeom prst="rect">
            <a:avLst/>
          </a:prstGeom>
        </p:spPr>
        <p:txBody>
          <a:bodyPr vert="horz" lIns="91440" tIns="45720" rIns="91440" bIns="45720" rtlCol="0" anchor="ctr"/>
          <a:lstStyle>
            <a:lvl1pPr algn="r">
              <a:defRPr sz="900" i="1">
                <a:solidFill>
                  <a:schemeClr val="tx2"/>
                </a:solidFill>
              </a:defRPr>
            </a:lvl1pPr>
          </a:lstStyle>
          <a:p>
            <a:fld id="{57871EFB-7B9E-4E86-A89E-697E8EBB06F2}" type="slidenum">
              <a:rPr lang="en-US" smtClean="0"/>
              <a:pPr/>
              <a:t>‹#›</a:t>
            </a:fld>
            <a:endParaRPr lang="en-US" dirty="0"/>
          </a:p>
        </p:txBody>
      </p:sp>
      <p:cxnSp>
        <p:nvCxnSpPr>
          <p:cNvPr id="34" name="Straight Connector 33">
            <a:extLst>
              <a:ext uri="{FF2B5EF4-FFF2-40B4-BE49-F238E27FC236}">
                <a16:creationId xmlns:a16="http://schemas.microsoft.com/office/drawing/2014/main" id="{EAD4CCDA-06BF-4D2A-B44F-195AEC0B5B22}"/>
              </a:ext>
            </a:extLst>
          </p:cNvPr>
          <p:cNvCxnSpPr>
            <a:cxnSpLocks/>
          </p:cNvCxnSpPr>
          <p:nvPr/>
        </p:nvCxnSpPr>
        <p:spPr>
          <a:xfrm>
            <a:off x="952498" y="6252722"/>
            <a:ext cx="10325101" cy="0"/>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1800758"/>
      </p:ext>
    </p:extLst>
  </p:cSld>
  <p:clrMap bg1="dk1" tx1="lt1" bg2="dk2" tx2="lt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4" r:id="rId10"/>
    <p:sldLayoutId id="2147483723" r:id="rId11"/>
  </p:sldLayoutIdLst>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120000"/>
        </a:lnSpc>
        <a:spcBef>
          <a:spcPts val="1000"/>
        </a:spcBef>
        <a:buSzPct val="70000"/>
        <a:buFont typeface="Arial" panose="020B0604020202020204" pitchFamily="34" charset="0"/>
        <a:buChar char="•"/>
        <a:defRPr sz="2000" kern="1200">
          <a:solidFill>
            <a:schemeClr val="tx2"/>
          </a:solidFill>
          <a:latin typeface="+mn-lt"/>
          <a:ea typeface="+mn-ea"/>
          <a:cs typeface="+mn-cs"/>
        </a:defRPr>
      </a:lvl1pPr>
      <a:lvl2pPr marL="274320" indent="0" algn="l" defTabSz="914400" rtl="0" eaLnBrk="1" latinLnBrk="0" hangingPunct="1">
        <a:lnSpc>
          <a:spcPct val="120000"/>
        </a:lnSpc>
        <a:spcBef>
          <a:spcPts val="500"/>
        </a:spcBef>
        <a:buSzPct val="70000"/>
        <a:buFontTx/>
        <a:buNone/>
        <a:defRPr sz="1800" i="1" kern="1200">
          <a:solidFill>
            <a:schemeClr val="tx2"/>
          </a:solidFill>
          <a:latin typeface="+mn-lt"/>
          <a:ea typeface="+mn-ea"/>
          <a:cs typeface="+mn-cs"/>
        </a:defRPr>
      </a:lvl2pPr>
      <a:lvl3pPr marL="502920" indent="-228600" algn="l" defTabSz="914400" rtl="0" eaLnBrk="1" latinLnBrk="0" hangingPunct="1">
        <a:lnSpc>
          <a:spcPct val="120000"/>
        </a:lnSpc>
        <a:spcBef>
          <a:spcPts val="500"/>
        </a:spcBef>
        <a:buSzPct val="70000"/>
        <a:buFont typeface="Arial" panose="020B0604020202020204" pitchFamily="34" charset="0"/>
        <a:buChar char="•"/>
        <a:defRPr sz="1800" kern="1200">
          <a:solidFill>
            <a:schemeClr val="tx2"/>
          </a:solidFill>
          <a:latin typeface="+mn-lt"/>
          <a:ea typeface="+mn-ea"/>
          <a:cs typeface="+mn-cs"/>
        </a:defRPr>
      </a:lvl3pPr>
      <a:lvl4pPr marL="548640" indent="0" algn="l" defTabSz="914400" rtl="0" eaLnBrk="1" latinLnBrk="0" hangingPunct="1">
        <a:lnSpc>
          <a:spcPct val="120000"/>
        </a:lnSpc>
        <a:spcBef>
          <a:spcPts val="500"/>
        </a:spcBef>
        <a:buSzPct val="70000"/>
        <a:buFont typeface="Arial" panose="020B0604020202020204" pitchFamily="34" charset="0"/>
        <a:buNone/>
        <a:defRPr sz="1600" i="1" kern="1200">
          <a:solidFill>
            <a:schemeClr val="tx2"/>
          </a:solidFill>
          <a:latin typeface="+mn-lt"/>
          <a:ea typeface="+mn-ea"/>
          <a:cs typeface="+mn-cs"/>
        </a:defRPr>
      </a:lvl4pPr>
      <a:lvl5pPr marL="822960" indent="-228600" algn="l" defTabSz="914400" rtl="0" eaLnBrk="1" latinLnBrk="0" hangingPunct="1">
        <a:lnSpc>
          <a:spcPct val="120000"/>
        </a:lnSpc>
        <a:spcBef>
          <a:spcPts val="500"/>
        </a:spcBef>
        <a:buSzPct val="7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lumOff val="15000"/>
          </a:schemeClr>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F4F1B1F-38C9-4BA3-8793-E2B6FC978C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40A82C2B-B640-4B39-A4B8-3189B458A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4990" y="859953"/>
            <a:ext cx="4379010" cy="5197947"/>
          </a:xfrm>
          <a:custGeom>
            <a:avLst/>
            <a:gdLst>
              <a:gd name="connsiteX0" fmla="*/ 2209538 w 4419600"/>
              <a:gd name="connsiteY0" fmla="*/ 0 h 5246128"/>
              <a:gd name="connsiteX1" fmla="*/ 2210062 w 4419600"/>
              <a:gd name="connsiteY1" fmla="*/ 0 h 5246128"/>
              <a:gd name="connsiteX2" fmla="*/ 4419600 w 4419600"/>
              <a:gd name="connsiteY2" fmla="*/ 2209541 h 5246128"/>
              <a:gd name="connsiteX3" fmla="*/ 4419600 w 4419600"/>
              <a:gd name="connsiteY3" fmla="*/ 2480538 h 5246128"/>
              <a:gd name="connsiteX4" fmla="*/ 4419600 w 4419600"/>
              <a:gd name="connsiteY4" fmla="*/ 4975131 h 5246128"/>
              <a:gd name="connsiteX5" fmla="*/ 4419600 w 4419600"/>
              <a:gd name="connsiteY5" fmla="*/ 5246128 h 5246128"/>
              <a:gd name="connsiteX6" fmla="*/ 0 w 4419600"/>
              <a:gd name="connsiteY6" fmla="*/ 5246128 h 5246128"/>
              <a:gd name="connsiteX7" fmla="*/ 0 w 4419600"/>
              <a:gd name="connsiteY7" fmla="*/ 4975131 h 5246128"/>
              <a:gd name="connsiteX8" fmla="*/ 0 w 4419600"/>
              <a:gd name="connsiteY8" fmla="*/ 2480538 h 5246128"/>
              <a:gd name="connsiteX9" fmla="*/ 0 w 4419600"/>
              <a:gd name="connsiteY9" fmla="*/ 2209541 h 5246128"/>
              <a:gd name="connsiteX10" fmla="*/ 2209538 w 4419600"/>
              <a:gd name="connsiteY10" fmla="*/ 0 h 5246128"/>
              <a:gd name="connsiteX0" fmla="*/ 2209538 w 4419600"/>
              <a:gd name="connsiteY0" fmla="*/ 0 h 5246128"/>
              <a:gd name="connsiteX1" fmla="*/ 2210062 w 4419600"/>
              <a:gd name="connsiteY1" fmla="*/ 0 h 5246128"/>
              <a:gd name="connsiteX2" fmla="*/ 4419600 w 4419600"/>
              <a:gd name="connsiteY2" fmla="*/ 2209541 h 5246128"/>
              <a:gd name="connsiteX3" fmla="*/ 4419600 w 4419600"/>
              <a:gd name="connsiteY3" fmla="*/ 4975131 h 5246128"/>
              <a:gd name="connsiteX4" fmla="*/ 4419600 w 4419600"/>
              <a:gd name="connsiteY4" fmla="*/ 5246128 h 5246128"/>
              <a:gd name="connsiteX5" fmla="*/ 0 w 4419600"/>
              <a:gd name="connsiteY5" fmla="*/ 5246128 h 5246128"/>
              <a:gd name="connsiteX6" fmla="*/ 0 w 4419600"/>
              <a:gd name="connsiteY6" fmla="*/ 4975131 h 5246128"/>
              <a:gd name="connsiteX7" fmla="*/ 0 w 4419600"/>
              <a:gd name="connsiteY7" fmla="*/ 2480538 h 5246128"/>
              <a:gd name="connsiteX8" fmla="*/ 0 w 4419600"/>
              <a:gd name="connsiteY8" fmla="*/ 2209541 h 5246128"/>
              <a:gd name="connsiteX9" fmla="*/ 2209538 w 4419600"/>
              <a:gd name="connsiteY9" fmla="*/ 0 h 5246128"/>
              <a:gd name="connsiteX0" fmla="*/ 2209538 w 4419600"/>
              <a:gd name="connsiteY0" fmla="*/ 0 h 5246128"/>
              <a:gd name="connsiteX1" fmla="*/ 2210062 w 4419600"/>
              <a:gd name="connsiteY1" fmla="*/ 0 h 5246128"/>
              <a:gd name="connsiteX2" fmla="*/ 4419600 w 4419600"/>
              <a:gd name="connsiteY2" fmla="*/ 2209541 h 5246128"/>
              <a:gd name="connsiteX3" fmla="*/ 4419600 w 4419600"/>
              <a:gd name="connsiteY3" fmla="*/ 5246128 h 5246128"/>
              <a:gd name="connsiteX4" fmla="*/ 0 w 4419600"/>
              <a:gd name="connsiteY4" fmla="*/ 5246128 h 5246128"/>
              <a:gd name="connsiteX5" fmla="*/ 0 w 4419600"/>
              <a:gd name="connsiteY5" fmla="*/ 4975131 h 5246128"/>
              <a:gd name="connsiteX6" fmla="*/ 0 w 4419600"/>
              <a:gd name="connsiteY6" fmla="*/ 2480538 h 5246128"/>
              <a:gd name="connsiteX7" fmla="*/ 0 w 4419600"/>
              <a:gd name="connsiteY7" fmla="*/ 2209541 h 5246128"/>
              <a:gd name="connsiteX8" fmla="*/ 2209538 w 4419600"/>
              <a:gd name="connsiteY8" fmla="*/ 0 h 5246128"/>
              <a:gd name="connsiteX0" fmla="*/ 2209538 w 4419600"/>
              <a:gd name="connsiteY0" fmla="*/ 0 h 5246128"/>
              <a:gd name="connsiteX1" fmla="*/ 2210062 w 4419600"/>
              <a:gd name="connsiteY1" fmla="*/ 0 h 5246128"/>
              <a:gd name="connsiteX2" fmla="*/ 4419600 w 4419600"/>
              <a:gd name="connsiteY2" fmla="*/ 2209541 h 5246128"/>
              <a:gd name="connsiteX3" fmla="*/ 4419600 w 4419600"/>
              <a:gd name="connsiteY3" fmla="*/ 5246128 h 5246128"/>
              <a:gd name="connsiteX4" fmla="*/ 0 w 4419600"/>
              <a:gd name="connsiteY4" fmla="*/ 5246128 h 5246128"/>
              <a:gd name="connsiteX5" fmla="*/ 0 w 4419600"/>
              <a:gd name="connsiteY5" fmla="*/ 2480538 h 5246128"/>
              <a:gd name="connsiteX6" fmla="*/ 0 w 4419600"/>
              <a:gd name="connsiteY6" fmla="*/ 2209541 h 5246128"/>
              <a:gd name="connsiteX7" fmla="*/ 2209538 w 4419600"/>
              <a:gd name="connsiteY7" fmla="*/ 0 h 52461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19600" h="5246128">
                <a:moveTo>
                  <a:pt x="2209538" y="0"/>
                </a:moveTo>
                <a:lnTo>
                  <a:pt x="2210062" y="0"/>
                </a:lnTo>
                <a:cubicBezTo>
                  <a:pt x="3430375" y="0"/>
                  <a:pt x="4419600" y="989251"/>
                  <a:pt x="4419600" y="2209541"/>
                </a:cubicBezTo>
                <a:lnTo>
                  <a:pt x="4419600" y="5246128"/>
                </a:lnTo>
                <a:lnTo>
                  <a:pt x="0" y="5246128"/>
                </a:lnTo>
                <a:lnTo>
                  <a:pt x="0" y="2480538"/>
                </a:lnTo>
                <a:lnTo>
                  <a:pt x="0" y="2209541"/>
                </a:lnTo>
                <a:cubicBezTo>
                  <a:pt x="0" y="989251"/>
                  <a:pt x="989222" y="0"/>
                  <a:pt x="2209538" y="0"/>
                </a:cubicBezTo>
                <a:close/>
              </a:path>
            </a:pathLst>
          </a:custGeom>
          <a:solidFill>
            <a:schemeClr val="tx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E671F487-10F6-A36E-4F09-BFB663C97269}"/>
              </a:ext>
            </a:extLst>
          </p:cNvPr>
          <p:cNvSpPr>
            <a:spLocks noGrp="1"/>
          </p:cNvSpPr>
          <p:nvPr>
            <p:ph type="ctrTitle"/>
          </p:nvPr>
        </p:nvSpPr>
        <p:spPr>
          <a:xfrm>
            <a:off x="1457145" y="1799771"/>
            <a:ext cx="3374701" cy="1848491"/>
          </a:xfrm>
        </p:spPr>
        <p:txBody>
          <a:bodyPr anchor="b">
            <a:normAutofit/>
          </a:bodyPr>
          <a:lstStyle/>
          <a:p>
            <a:pPr algn="ctr">
              <a:lnSpc>
                <a:spcPct val="90000"/>
              </a:lnSpc>
            </a:pPr>
            <a:r>
              <a:rPr lang="en-US" sz="3000" dirty="0">
                <a:solidFill>
                  <a:schemeClr val="tx1"/>
                </a:solidFill>
              </a:rPr>
              <a:t>The Passover Festival</a:t>
            </a:r>
          </a:p>
        </p:txBody>
      </p:sp>
      <p:sp>
        <p:nvSpPr>
          <p:cNvPr id="3" name="Subtitle 2">
            <a:extLst>
              <a:ext uri="{FF2B5EF4-FFF2-40B4-BE49-F238E27FC236}">
                <a16:creationId xmlns:a16="http://schemas.microsoft.com/office/drawing/2014/main" id="{CF2D6359-1D10-64EF-B965-080941424D07}"/>
              </a:ext>
            </a:extLst>
          </p:cNvPr>
          <p:cNvSpPr>
            <a:spLocks noGrp="1"/>
          </p:cNvSpPr>
          <p:nvPr>
            <p:ph type="subTitle" idx="1"/>
          </p:nvPr>
        </p:nvSpPr>
        <p:spPr>
          <a:xfrm>
            <a:off x="1225991" y="4954171"/>
            <a:ext cx="3837008" cy="847166"/>
          </a:xfrm>
        </p:spPr>
        <p:txBody>
          <a:bodyPr>
            <a:noAutofit/>
          </a:bodyPr>
          <a:lstStyle/>
          <a:p>
            <a:pPr algn="ctr"/>
            <a:r>
              <a:rPr lang="en-US" sz="2400" dirty="0">
                <a:solidFill>
                  <a:schemeClr val="tx1"/>
                </a:solidFill>
              </a:rPr>
              <a:t>Exodus 12: 1 - 14</a:t>
            </a:r>
          </a:p>
        </p:txBody>
      </p:sp>
      <p:cxnSp>
        <p:nvCxnSpPr>
          <p:cNvPr id="13" name="Straight Connector 12">
            <a:extLst>
              <a:ext uri="{FF2B5EF4-FFF2-40B4-BE49-F238E27FC236}">
                <a16:creationId xmlns:a16="http://schemas.microsoft.com/office/drawing/2014/main" id="{7091899A-6176-48DA-BF9E-4D278C5FBE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415286" y="4316294"/>
            <a:ext cx="1458419" cy="0"/>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BC2CDA3B-CB2F-E2A8-D21C-941059476C50}"/>
              </a:ext>
            </a:extLst>
          </p:cNvPr>
          <p:cNvPicPr>
            <a:picLocks noChangeAspect="1"/>
          </p:cNvPicPr>
          <p:nvPr/>
        </p:nvPicPr>
        <p:blipFill>
          <a:blip r:embed="rId2"/>
          <a:srcRect b="35893"/>
          <a:stretch>
            <a:fillRect/>
          </a:stretch>
        </p:blipFill>
        <p:spPr>
          <a:xfrm>
            <a:off x="6288990" y="1540097"/>
            <a:ext cx="4988610" cy="3837657"/>
          </a:xfrm>
          <a:prstGeom prst="rect">
            <a:avLst/>
          </a:prstGeom>
        </p:spPr>
      </p:pic>
    </p:spTree>
    <p:extLst>
      <p:ext uri="{BB962C8B-B14F-4D97-AF65-F5344CB8AC3E}">
        <p14:creationId xmlns:p14="http://schemas.microsoft.com/office/powerpoint/2010/main" val="1701334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29FB15CB-377E-2826-3B71-7BDDA1855CE8}"/>
              </a:ext>
            </a:extLst>
          </p:cNvPr>
          <p:cNvSpPr>
            <a:spLocks noGrp="1" noChangeArrowheads="1"/>
          </p:cNvSpPr>
          <p:nvPr>
            <p:ph idx="1"/>
          </p:nvPr>
        </p:nvSpPr>
        <p:spPr bwMode="auto">
          <a:xfrm>
            <a:off x="245751" y="301926"/>
            <a:ext cx="11700497" cy="64633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30000" dirty="0">
                <a:ln>
                  <a:noFill/>
                </a:ln>
                <a:effectLst/>
                <a:latin typeface="Inter"/>
              </a:rPr>
              <a:t>1</a:t>
            </a:r>
            <a:r>
              <a:rPr kumimoji="0" lang="en-US" altLang="en-US" sz="2800" b="0" i="0" u="none" strike="noStrike" cap="none" normalizeH="0" baseline="0" dirty="0">
                <a:ln>
                  <a:noFill/>
                </a:ln>
                <a:effectLst/>
                <a:latin typeface="Inter"/>
              </a:rPr>
              <a:t>Who has believed our message</a:t>
            </a:r>
            <a:r>
              <a:rPr lang="en-US" altLang="en-US" sz="2800" dirty="0"/>
              <a:t> </a:t>
            </a:r>
            <a:r>
              <a:rPr kumimoji="0" lang="en-US" altLang="en-US" sz="2800" b="0" i="0" u="none" strike="noStrike" cap="none" normalizeH="0" baseline="0" dirty="0">
                <a:ln>
                  <a:noFill/>
                </a:ln>
                <a:effectLst/>
                <a:latin typeface="Inter"/>
              </a:rPr>
              <a:t>and to whom has the arm of the Lord been revealed?</a:t>
            </a:r>
            <a:endParaRPr kumimoji="0" lang="en-US" altLang="en-US" sz="28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30000" dirty="0">
                <a:ln>
                  <a:noFill/>
                </a:ln>
                <a:effectLst/>
                <a:latin typeface="Inter"/>
              </a:rPr>
              <a:t>2</a:t>
            </a:r>
            <a:r>
              <a:rPr kumimoji="0" lang="en-US" altLang="en-US" sz="2800" b="0" i="0" u="none" strike="noStrike" cap="none" normalizeH="0" baseline="0" dirty="0">
                <a:ln>
                  <a:noFill/>
                </a:ln>
                <a:effectLst/>
                <a:latin typeface="Inter"/>
              </a:rPr>
              <a:t>He grew up before Him like a tender shoot,</a:t>
            </a:r>
            <a:r>
              <a:rPr lang="en-US" altLang="en-US" sz="2800" dirty="0"/>
              <a:t> </a:t>
            </a:r>
            <a:r>
              <a:rPr kumimoji="0" lang="en-US" altLang="en-US" sz="2800" b="0" i="0" u="none" strike="noStrike" cap="none" normalizeH="0" baseline="0" dirty="0">
                <a:ln>
                  <a:noFill/>
                </a:ln>
                <a:effectLst/>
                <a:latin typeface="Inter"/>
              </a:rPr>
              <a:t>and like a root out of dry ground. He had no beauty or majesty to attract us to him nothing in his appearance that we should desire him.</a:t>
            </a:r>
            <a:endParaRPr kumimoji="0" lang="en-US" altLang="en-US" sz="28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30000" dirty="0">
                <a:ln>
                  <a:noFill/>
                </a:ln>
                <a:effectLst/>
                <a:latin typeface="Inter"/>
              </a:rPr>
              <a:t>3</a:t>
            </a:r>
            <a:r>
              <a:rPr kumimoji="0" lang="en-US" altLang="en-US" sz="2800" b="0" i="0" u="none" strike="noStrike" cap="none" normalizeH="0" baseline="0" dirty="0">
                <a:ln>
                  <a:noFill/>
                </a:ln>
                <a:effectLst/>
                <a:latin typeface="Inter"/>
              </a:rPr>
              <a:t>He was despised and rejected by mankind,</a:t>
            </a:r>
            <a:r>
              <a:rPr lang="en-US" altLang="en-US" sz="2800" dirty="0"/>
              <a:t> </a:t>
            </a:r>
            <a:r>
              <a:rPr kumimoji="0" lang="en-US" altLang="en-US" sz="2800" b="0" i="0" u="none" strike="noStrike" cap="none" normalizeH="0" baseline="0" dirty="0">
                <a:ln>
                  <a:noFill/>
                </a:ln>
                <a:effectLst/>
                <a:latin typeface="Inter"/>
              </a:rPr>
              <a:t>a man of suffering, and familiar with pain.</a:t>
            </a:r>
            <a:r>
              <a:rPr lang="en-US" altLang="en-US" sz="2800" dirty="0"/>
              <a:t> </a:t>
            </a:r>
            <a:r>
              <a:rPr kumimoji="0" lang="en-US" altLang="en-US" sz="2800" b="0" i="0" u="none" strike="noStrike" cap="none" normalizeH="0" baseline="0" dirty="0">
                <a:ln>
                  <a:noFill/>
                </a:ln>
                <a:effectLst/>
                <a:latin typeface="Inter"/>
              </a:rPr>
              <a:t>Like one from whom people hide their faces</a:t>
            </a:r>
            <a:r>
              <a:rPr lang="en-US" altLang="en-US" sz="2800" dirty="0"/>
              <a:t> </a:t>
            </a:r>
            <a:r>
              <a:rPr kumimoji="0" lang="en-US" altLang="en-US" sz="2800" b="0" i="0" u="none" strike="noStrike" cap="none" normalizeH="0" baseline="0" dirty="0">
                <a:ln>
                  <a:noFill/>
                </a:ln>
                <a:effectLst/>
                <a:latin typeface="Inter"/>
              </a:rPr>
              <a:t>he was despised, and we held him in low esteem.</a:t>
            </a:r>
            <a:endParaRPr kumimoji="0" lang="en-US" altLang="en-US" sz="28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30000" dirty="0">
                <a:ln>
                  <a:noFill/>
                </a:ln>
                <a:effectLst/>
                <a:latin typeface="Inter"/>
              </a:rPr>
              <a:t>4</a:t>
            </a:r>
            <a:r>
              <a:rPr kumimoji="0" lang="en-US" altLang="en-US" sz="2800" b="0" i="0" u="none" strike="noStrike" cap="none" normalizeH="0" baseline="0" dirty="0">
                <a:ln>
                  <a:noFill/>
                </a:ln>
                <a:effectLst/>
                <a:latin typeface="Inter"/>
              </a:rPr>
              <a:t>Surely he took up our pain</a:t>
            </a:r>
            <a:r>
              <a:rPr lang="en-US" altLang="en-US" sz="2800" dirty="0"/>
              <a:t> </a:t>
            </a:r>
            <a:r>
              <a:rPr kumimoji="0" lang="en-US" altLang="en-US" sz="2800" b="0" i="0" u="none" strike="noStrike" cap="none" normalizeH="0" baseline="0" dirty="0">
                <a:ln>
                  <a:noFill/>
                </a:ln>
                <a:effectLst/>
                <a:latin typeface="Inter"/>
              </a:rPr>
              <a:t>and bore our suffering,</a:t>
            </a:r>
            <a:r>
              <a:rPr lang="en-US" altLang="en-US" sz="2800" dirty="0"/>
              <a:t> y</a:t>
            </a:r>
            <a:r>
              <a:rPr kumimoji="0" lang="en-US" altLang="en-US" sz="2800" b="0" i="0" u="none" strike="noStrike" cap="none" normalizeH="0" baseline="0" dirty="0">
                <a:ln>
                  <a:noFill/>
                </a:ln>
                <a:effectLst/>
                <a:latin typeface="Inter"/>
              </a:rPr>
              <a:t>et we considered him punished by God,</a:t>
            </a:r>
            <a:r>
              <a:rPr lang="en-US" altLang="en-US" sz="2800" dirty="0"/>
              <a:t> </a:t>
            </a:r>
            <a:r>
              <a:rPr kumimoji="0" lang="en-US" altLang="en-US" sz="2800" b="0" i="0" u="none" strike="noStrike" cap="none" normalizeH="0" baseline="0" dirty="0">
                <a:ln>
                  <a:noFill/>
                </a:ln>
                <a:effectLst/>
                <a:latin typeface="Inter"/>
              </a:rPr>
              <a:t>stricken by him, and afflicted.</a:t>
            </a:r>
            <a:endParaRPr kumimoji="0" lang="en-US" altLang="en-US" sz="28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30000" dirty="0">
                <a:ln>
                  <a:noFill/>
                </a:ln>
                <a:effectLst/>
                <a:latin typeface="Inter"/>
              </a:rPr>
              <a:t>5</a:t>
            </a:r>
            <a:r>
              <a:rPr kumimoji="0" lang="en-US" altLang="en-US" sz="2800" b="0" i="0" u="none" strike="noStrike" cap="none" normalizeH="0" baseline="0" dirty="0">
                <a:ln>
                  <a:noFill/>
                </a:ln>
                <a:effectLst/>
                <a:latin typeface="Inter"/>
              </a:rPr>
              <a:t>But he was pierced for our transgressions,</a:t>
            </a:r>
            <a:r>
              <a:rPr lang="en-US" altLang="en-US" sz="2800" dirty="0"/>
              <a:t> </a:t>
            </a:r>
            <a:r>
              <a:rPr kumimoji="0" lang="en-US" altLang="en-US" sz="2800" b="0" i="0" u="none" strike="noStrike" cap="none" normalizeH="0" baseline="0" dirty="0">
                <a:ln>
                  <a:noFill/>
                </a:ln>
                <a:effectLst/>
                <a:latin typeface="Inter"/>
              </a:rPr>
              <a:t>he was crushed for our iniquities;</a:t>
            </a:r>
            <a:r>
              <a:rPr lang="en-US" altLang="en-US" sz="2800" dirty="0"/>
              <a:t> </a:t>
            </a:r>
            <a:r>
              <a:rPr kumimoji="0" lang="en-US" altLang="en-US" sz="2800" b="0" i="0" u="none" strike="noStrike" cap="none" normalizeH="0" baseline="0" dirty="0">
                <a:ln>
                  <a:noFill/>
                </a:ln>
                <a:effectLst/>
                <a:latin typeface="Inter"/>
              </a:rPr>
              <a:t>the punishment that brought us peace was on him,</a:t>
            </a:r>
            <a:r>
              <a:rPr lang="en-US" altLang="en-US" sz="2800" dirty="0"/>
              <a:t> </a:t>
            </a:r>
            <a:r>
              <a:rPr kumimoji="0" lang="en-US" altLang="en-US" sz="2800" b="0" i="0" u="none" strike="noStrike" cap="none" normalizeH="0" baseline="0" dirty="0">
                <a:ln>
                  <a:noFill/>
                </a:ln>
                <a:effectLst/>
                <a:latin typeface="Inter"/>
              </a:rPr>
              <a:t>and by his wounds we are healed.</a:t>
            </a:r>
            <a:endParaRPr kumimoji="0" lang="en-US" altLang="en-US" sz="2800" b="0" i="0" u="none" strike="noStrike" cap="none" normalizeH="0" baseline="0" dirty="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30000" dirty="0">
                <a:ln>
                  <a:noFill/>
                </a:ln>
                <a:effectLst/>
                <a:latin typeface="Inter"/>
              </a:rPr>
              <a:t>6</a:t>
            </a:r>
            <a:r>
              <a:rPr kumimoji="0" lang="en-US" altLang="en-US" sz="2800" b="0" i="0" u="none" strike="noStrike" cap="none" normalizeH="0" baseline="0" dirty="0">
                <a:ln>
                  <a:noFill/>
                </a:ln>
                <a:effectLst/>
                <a:latin typeface="Inter"/>
              </a:rPr>
              <a:t>We all, like sheep, have gone astray, each of us has turned to our own way; and the Lord has laid on him</a:t>
            </a:r>
            <a:r>
              <a:rPr lang="en-US" altLang="en-US" sz="2800" dirty="0"/>
              <a:t> </a:t>
            </a:r>
            <a:r>
              <a:rPr kumimoji="0" lang="en-US" altLang="en-US" sz="2800" b="0" i="0" u="none" strike="noStrike" cap="none" normalizeH="0" baseline="0" dirty="0">
                <a:ln>
                  <a:noFill/>
                </a:ln>
                <a:effectLst/>
                <a:latin typeface="Inter"/>
              </a:rPr>
              <a:t>the iniquity of us all.  (Isaiah 53: 1 – 6)</a:t>
            </a:r>
            <a:endParaRPr kumimoji="0" lang="en-US" altLang="en-US" sz="2800" b="0" i="0" u="none" strike="noStrike" cap="none" normalizeH="0" baseline="0" dirty="0">
              <a:ln>
                <a:noFill/>
              </a:ln>
              <a:effectLst/>
            </a:endParaRPr>
          </a:p>
        </p:txBody>
      </p:sp>
    </p:spTree>
    <p:extLst>
      <p:ext uri="{BB962C8B-B14F-4D97-AF65-F5344CB8AC3E}">
        <p14:creationId xmlns:p14="http://schemas.microsoft.com/office/powerpoint/2010/main" val="2528250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85000"/>
            <a:lumOff val="15000"/>
          </a:schemeClr>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F02845A-8571-40C5-9F56-8F9B3F7C4E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5BC44C-4338-659D-23D7-B7DFC4FF4DAA}"/>
              </a:ext>
            </a:extLst>
          </p:cNvPr>
          <p:cNvSpPr>
            <a:spLocks noGrp="1"/>
          </p:cNvSpPr>
          <p:nvPr>
            <p:ph type="title"/>
          </p:nvPr>
        </p:nvSpPr>
        <p:spPr>
          <a:xfrm>
            <a:off x="808383" y="302747"/>
            <a:ext cx="10442002" cy="956210"/>
          </a:xfrm>
        </p:spPr>
        <p:txBody>
          <a:bodyPr anchor="t">
            <a:normAutofit/>
          </a:bodyPr>
          <a:lstStyle/>
          <a:p>
            <a:pPr algn="ctr"/>
            <a:r>
              <a:rPr lang="en-US" dirty="0">
                <a:solidFill>
                  <a:schemeClr val="tx1"/>
                </a:solidFill>
              </a:rPr>
              <a:t>Jesus is our Passover Lamb</a:t>
            </a:r>
          </a:p>
        </p:txBody>
      </p:sp>
      <p:pic>
        <p:nvPicPr>
          <p:cNvPr id="4" name="Picture 3">
            <a:extLst>
              <a:ext uri="{FF2B5EF4-FFF2-40B4-BE49-F238E27FC236}">
                <a16:creationId xmlns:a16="http://schemas.microsoft.com/office/drawing/2014/main" id="{B85FD0DC-7AD9-6821-6F01-A1352DD471B2}"/>
              </a:ext>
            </a:extLst>
          </p:cNvPr>
          <p:cNvPicPr>
            <a:picLocks noChangeAspect="1"/>
          </p:cNvPicPr>
          <p:nvPr/>
        </p:nvPicPr>
        <p:blipFill>
          <a:blip r:embed="rId2"/>
          <a:stretch>
            <a:fillRect/>
          </a:stretch>
        </p:blipFill>
        <p:spPr>
          <a:xfrm>
            <a:off x="305510" y="1258957"/>
            <a:ext cx="4558038" cy="4929805"/>
          </a:xfrm>
          <a:prstGeom prst="rect">
            <a:avLst/>
          </a:prstGeom>
        </p:spPr>
      </p:pic>
      <p:sp>
        <p:nvSpPr>
          <p:cNvPr id="3" name="Content Placeholder 2">
            <a:extLst>
              <a:ext uri="{FF2B5EF4-FFF2-40B4-BE49-F238E27FC236}">
                <a16:creationId xmlns:a16="http://schemas.microsoft.com/office/drawing/2014/main" id="{51ADDDE1-5483-70CE-F9F6-2696835E23D8}"/>
              </a:ext>
            </a:extLst>
          </p:cNvPr>
          <p:cNvSpPr>
            <a:spLocks noGrp="1"/>
          </p:cNvSpPr>
          <p:nvPr>
            <p:ph idx="1"/>
          </p:nvPr>
        </p:nvSpPr>
        <p:spPr>
          <a:xfrm>
            <a:off x="5169058" y="1550502"/>
            <a:ext cx="6717432" cy="4611756"/>
          </a:xfrm>
        </p:spPr>
        <p:txBody>
          <a:bodyPr anchor="t">
            <a:normAutofit/>
          </a:bodyPr>
          <a:lstStyle/>
          <a:p>
            <a:pPr marL="0" indent="0">
              <a:buNone/>
            </a:pPr>
            <a:r>
              <a:rPr lang="en-US" sz="2800" dirty="0">
                <a:solidFill>
                  <a:schemeClr val="tx1"/>
                </a:solidFill>
              </a:rPr>
              <a:t>I Corinthians 5: 7, “...For Christ, our Passover Lamb, has been sacrificed!”</a:t>
            </a:r>
          </a:p>
          <a:p>
            <a:pPr marL="0" indent="0">
              <a:buNone/>
            </a:pPr>
            <a:endParaRPr lang="en-US" sz="2800" dirty="0">
              <a:solidFill>
                <a:schemeClr val="tx1"/>
              </a:solidFill>
            </a:endParaRPr>
          </a:p>
          <a:p>
            <a:pPr marL="0" indent="0">
              <a:buNone/>
            </a:pPr>
            <a:r>
              <a:rPr lang="en-US" sz="2800" dirty="0">
                <a:solidFill>
                  <a:schemeClr val="tx1"/>
                </a:solidFill>
              </a:rPr>
              <a:t>Hebrews 9: 12, “He did not enter by means of goats and calves; but He entered the Most Holy place </a:t>
            </a:r>
            <a:r>
              <a:rPr lang="en-US" sz="2800" b="1" u="sng" dirty="0">
                <a:solidFill>
                  <a:schemeClr val="tx1"/>
                </a:solidFill>
              </a:rPr>
              <a:t>once and for all by His own blood</a:t>
            </a:r>
            <a:r>
              <a:rPr lang="en-US" sz="2800" dirty="0">
                <a:solidFill>
                  <a:schemeClr val="tx1"/>
                </a:solidFill>
              </a:rPr>
              <a:t>, thus obtaining eternal redemption.”</a:t>
            </a:r>
          </a:p>
          <a:p>
            <a:pPr marL="0" indent="0">
              <a:buNone/>
            </a:pPr>
            <a:endParaRPr lang="en-US" dirty="0"/>
          </a:p>
        </p:txBody>
      </p:sp>
      <p:cxnSp>
        <p:nvCxnSpPr>
          <p:cNvPr id="11" name="Straight Connector 10">
            <a:extLst>
              <a:ext uri="{FF2B5EF4-FFF2-40B4-BE49-F238E27FC236}">
                <a16:creationId xmlns:a16="http://schemas.microsoft.com/office/drawing/2014/main" id="{F30BB598-81B4-41BB-BC44-CD9C29AE2EA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954990" y="6283931"/>
            <a:ext cx="10325100" cy="0"/>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52163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85000"/>
            <a:lumOff val="15000"/>
          </a:schemeClr>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F02845A-8571-40C5-9F56-8F9B3F7C4E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CF01784-48D4-15E5-1A22-5103F4DAEB1D}"/>
              </a:ext>
            </a:extLst>
          </p:cNvPr>
          <p:cNvPicPr>
            <a:picLocks noChangeAspect="1"/>
          </p:cNvPicPr>
          <p:nvPr/>
        </p:nvPicPr>
        <p:blipFill>
          <a:blip r:embed="rId2"/>
          <a:srcRect r="10108"/>
          <a:stretch>
            <a:fillRect/>
          </a:stretch>
        </p:blipFill>
        <p:spPr>
          <a:xfrm>
            <a:off x="185531" y="477093"/>
            <a:ext cx="4704522" cy="5495851"/>
          </a:xfrm>
          <a:prstGeom prst="rect">
            <a:avLst/>
          </a:prstGeom>
        </p:spPr>
      </p:pic>
      <p:sp>
        <p:nvSpPr>
          <p:cNvPr id="3" name="Content Placeholder 2">
            <a:extLst>
              <a:ext uri="{FF2B5EF4-FFF2-40B4-BE49-F238E27FC236}">
                <a16:creationId xmlns:a16="http://schemas.microsoft.com/office/drawing/2014/main" id="{74EFE3E1-90BD-1983-44D6-43F97C6A9A65}"/>
              </a:ext>
            </a:extLst>
          </p:cNvPr>
          <p:cNvSpPr>
            <a:spLocks noGrp="1"/>
          </p:cNvSpPr>
          <p:nvPr>
            <p:ph idx="1"/>
          </p:nvPr>
        </p:nvSpPr>
        <p:spPr>
          <a:xfrm>
            <a:off x="6017312" y="812615"/>
            <a:ext cx="5262778" cy="5232770"/>
          </a:xfrm>
        </p:spPr>
        <p:txBody>
          <a:bodyPr anchor="t">
            <a:normAutofit lnSpcReduction="10000"/>
          </a:bodyPr>
          <a:lstStyle/>
          <a:p>
            <a:r>
              <a:rPr lang="en-US" sz="3200" dirty="0">
                <a:solidFill>
                  <a:schemeClr val="tx1"/>
                </a:solidFill>
              </a:rPr>
              <a:t>Jesus provided the blood of deliverance</a:t>
            </a:r>
          </a:p>
          <a:p>
            <a:endParaRPr lang="en-US" sz="3200" dirty="0">
              <a:solidFill>
                <a:schemeClr val="tx1"/>
              </a:solidFill>
            </a:endParaRPr>
          </a:p>
          <a:p>
            <a:r>
              <a:rPr lang="en-US" sz="3200" dirty="0">
                <a:solidFill>
                  <a:schemeClr val="tx1"/>
                </a:solidFill>
              </a:rPr>
              <a:t>Jesus was/is a sinless sacrifice</a:t>
            </a:r>
          </a:p>
          <a:p>
            <a:endParaRPr lang="en-US" sz="3200" dirty="0">
              <a:solidFill>
                <a:schemeClr val="tx1"/>
              </a:solidFill>
            </a:endParaRPr>
          </a:p>
          <a:p>
            <a:r>
              <a:rPr lang="en-US" sz="3200" dirty="0">
                <a:solidFill>
                  <a:schemeClr val="tx1"/>
                </a:solidFill>
              </a:rPr>
              <a:t>Jesus delivers us from our bondage </a:t>
            </a:r>
          </a:p>
        </p:txBody>
      </p:sp>
      <p:cxnSp>
        <p:nvCxnSpPr>
          <p:cNvPr id="15" name="Straight Connector 14">
            <a:extLst>
              <a:ext uri="{FF2B5EF4-FFF2-40B4-BE49-F238E27FC236}">
                <a16:creationId xmlns:a16="http://schemas.microsoft.com/office/drawing/2014/main" id="{F30BB598-81B4-41BB-BC44-CD9C29AE2EA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954990" y="6283931"/>
            <a:ext cx="10325100" cy="0"/>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8224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198CF-1AAA-1E88-4B81-33057D84719D}"/>
              </a:ext>
            </a:extLst>
          </p:cNvPr>
          <p:cNvSpPr>
            <a:spLocks noGrp="1"/>
          </p:cNvSpPr>
          <p:nvPr>
            <p:ph type="title"/>
          </p:nvPr>
        </p:nvSpPr>
        <p:spPr>
          <a:xfrm>
            <a:off x="1082040" y="348382"/>
            <a:ext cx="10027920" cy="1081705"/>
          </a:xfrm>
        </p:spPr>
        <p:txBody>
          <a:bodyPr>
            <a:normAutofit fontScale="90000"/>
          </a:bodyPr>
          <a:lstStyle/>
          <a:p>
            <a:pPr algn="ctr"/>
            <a:br>
              <a:rPr lang="en-US" dirty="0"/>
            </a:br>
            <a:r>
              <a:rPr lang="en-US" dirty="0">
                <a:solidFill>
                  <a:schemeClr val="tx1"/>
                </a:solidFill>
              </a:rPr>
              <a:t>The Seven (7) OT Feasts/Festivals</a:t>
            </a:r>
          </a:p>
        </p:txBody>
      </p:sp>
      <p:sp>
        <p:nvSpPr>
          <p:cNvPr id="3" name="Content Placeholder 2">
            <a:extLst>
              <a:ext uri="{FF2B5EF4-FFF2-40B4-BE49-F238E27FC236}">
                <a16:creationId xmlns:a16="http://schemas.microsoft.com/office/drawing/2014/main" id="{0B2ADB3B-7460-DB0D-6BE6-EB161668C79F}"/>
              </a:ext>
            </a:extLst>
          </p:cNvPr>
          <p:cNvSpPr>
            <a:spLocks noGrp="1"/>
          </p:cNvSpPr>
          <p:nvPr>
            <p:ph sz="half" idx="1"/>
          </p:nvPr>
        </p:nvSpPr>
        <p:spPr>
          <a:xfrm>
            <a:off x="846909" y="1554982"/>
            <a:ext cx="4260669" cy="3997828"/>
          </a:xfrm>
        </p:spPr>
        <p:txBody>
          <a:bodyPr anchor="t">
            <a:normAutofit/>
          </a:bodyPr>
          <a:lstStyle/>
          <a:p>
            <a:r>
              <a:rPr lang="en-US" sz="3200" dirty="0">
                <a:solidFill>
                  <a:schemeClr val="tx1"/>
                </a:solidFill>
              </a:rPr>
              <a:t>Spring Feasts:</a:t>
            </a:r>
          </a:p>
          <a:p>
            <a:pPr lvl="1"/>
            <a:r>
              <a:rPr lang="en-US" sz="3000" dirty="0">
                <a:solidFill>
                  <a:schemeClr val="tx1"/>
                </a:solidFill>
              </a:rPr>
              <a:t>Passover (Pesach)</a:t>
            </a:r>
            <a:endParaRPr lang="en-US" sz="2800" dirty="0">
              <a:solidFill>
                <a:schemeClr val="tx1"/>
              </a:solidFill>
            </a:endParaRPr>
          </a:p>
          <a:p>
            <a:pPr lvl="1"/>
            <a:r>
              <a:rPr lang="en-US" sz="2800" dirty="0">
                <a:solidFill>
                  <a:schemeClr val="tx1"/>
                </a:solidFill>
              </a:rPr>
              <a:t>Unleavened Bread</a:t>
            </a:r>
          </a:p>
          <a:p>
            <a:pPr lvl="1"/>
            <a:r>
              <a:rPr lang="en-US" sz="2800" dirty="0">
                <a:solidFill>
                  <a:schemeClr val="tx1"/>
                </a:solidFill>
              </a:rPr>
              <a:t>First Fruits</a:t>
            </a:r>
          </a:p>
          <a:p>
            <a:pPr lvl="1"/>
            <a:r>
              <a:rPr lang="en-US" sz="2800" dirty="0">
                <a:solidFill>
                  <a:schemeClr val="tx1"/>
                </a:solidFill>
              </a:rPr>
              <a:t>Feasts of Weeks or Pentecost (Shavuot)</a:t>
            </a:r>
            <a:endParaRPr lang="en-US" sz="3000" dirty="0">
              <a:solidFill>
                <a:schemeClr val="tx1"/>
              </a:solidFill>
            </a:endParaRPr>
          </a:p>
        </p:txBody>
      </p:sp>
      <p:sp>
        <p:nvSpPr>
          <p:cNvPr id="4" name="Content Placeholder 3">
            <a:extLst>
              <a:ext uri="{FF2B5EF4-FFF2-40B4-BE49-F238E27FC236}">
                <a16:creationId xmlns:a16="http://schemas.microsoft.com/office/drawing/2014/main" id="{EA3C7578-E06B-97E2-F4C8-9E7A5C1F16D6}"/>
              </a:ext>
            </a:extLst>
          </p:cNvPr>
          <p:cNvSpPr>
            <a:spLocks noGrp="1"/>
          </p:cNvSpPr>
          <p:nvPr>
            <p:ph sz="half" idx="2"/>
          </p:nvPr>
        </p:nvSpPr>
        <p:spPr>
          <a:xfrm>
            <a:off x="5382754" y="1646424"/>
            <a:ext cx="5772070" cy="3186834"/>
          </a:xfrm>
        </p:spPr>
        <p:txBody>
          <a:bodyPr>
            <a:normAutofit/>
          </a:bodyPr>
          <a:lstStyle/>
          <a:p>
            <a:r>
              <a:rPr lang="en-US" sz="3200" dirty="0">
                <a:solidFill>
                  <a:schemeClr val="tx1"/>
                </a:solidFill>
              </a:rPr>
              <a:t>Fall Feasts:</a:t>
            </a:r>
          </a:p>
          <a:p>
            <a:pPr lvl="1"/>
            <a:r>
              <a:rPr lang="en-US" sz="3000" dirty="0">
                <a:solidFill>
                  <a:schemeClr val="tx1"/>
                </a:solidFill>
              </a:rPr>
              <a:t>Trumpets (Rosh Hashanah)</a:t>
            </a:r>
          </a:p>
          <a:p>
            <a:pPr lvl="1"/>
            <a:r>
              <a:rPr lang="en-US" sz="3000" dirty="0">
                <a:solidFill>
                  <a:schemeClr val="tx1"/>
                </a:solidFill>
              </a:rPr>
              <a:t>Day of Atonement (Yom Kippur)</a:t>
            </a:r>
          </a:p>
          <a:p>
            <a:pPr lvl="1"/>
            <a:r>
              <a:rPr lang="en-US" sz="3000" dirty="0">
                <a:solidFill>
                  <a:schemeClr val="tx1"/>
                </a:solidFill>
              </a:rPr>
              <a:t>Feasts of Tabernacles (Sukkot)</a:t>
            </a:r>
          </a:p>
        </p:txBody>
      </p:sp>
      <p:sp>
        <p:nvSpPr>
          <p:cNvPr id="5" name="TextBox 4">
            <a:extLst>
              <a:ext uri="{FF2B5EF4-FFF2-40B4-BE49-F238E27FC236}">
                <a16:creationId xmlns:a16="http://schemas.microsoft.com/office/drawing/2014/main" id="{2E3AE427-C882-E87C-9ABC-B4A453D84FE8}"/>
              </a:ext>
            </a:extLst>
          </p:cNvPr>
          <p:cNvSpPr txBox="1"/>
          <p:nvPr/>
        </p:nvSpPr>
        <p:spPr>
          <a:xfrm>
            <a:off x="966651" y="5677705"/>
            <a:ext cx="10324012" cy="523220"/>
          </a:xfrm>
          <a:prstGeom prst="rect">
            <a:avLst/>
          </a:prstGeom>
          <a:noFill/>
        </p:spPr>
        <p:txBody>
          <a:bodyPr wrap="square" rtlCol="0">
            <a:spAutoFit/>
          </a:bodyPr>
          <a:lstStyle/>
          <a:p>
            <a:pPr algn="ctr"/>
            <a:r>
              <a:rPr lang="en-US" sz="2800" dirty="0"/>
              <a:t>Memorials established for us to pause, stop, and ponder...</a:t>
            </a:r>
          </a:p>
        </p:txBody>
      </p:sp>
    </p:spTree>
    <p:extLst>
      <p:ext uri="{BB962C8B-B14F-4D97-AF65-F5344CB8AC3E}">
        <p14:creationId xmlns:p14="http://schemas.microsoft.com/office/powerpoint/2010/main" val="1870670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85000"/>
            <a:lumOff val="15000"/>
          </a:schemeClr>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8A565D8-E642-4598-BD4F-7ED84917BC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Content Placeholder 3">
            <a:extLst>
              <a:ext uri="{FF2B5EF4-FFF2-40B4-BE49-F238E27FC236}">
                <a16:creationId xmlns:a16="http://schemas.microsoft.com/office/drawing/2014/main" id="{7A0993E6-48DE-0961-7ABF-AEC9CBF15E20}"/>
              </a:ext>
            </a:extLst>
          </p:cNvPr>
          <p:cNvPicPr>
            <a:picLocks noGrp="1" noChangeAspect="1"/>
          </p:cNvPicPr>
          <p:nvPr>
            <p:ph idx="1"/>
          </p:nvPr>
        </p:nvPicPr>
        <p:blipFill>
          <a:blip r:embed="rId2"/>
          <a:srcRect b="3434"/>
          <a:stretch>
            <a:fillRect/>
          </a:stretch>
        </p:blipFill>
        <p:spPr>
          <a:xfrm>
            <a:off x="0" y="347875"/>
            <a:ext cx="12192000" cy="6857990"/>
          </a:xfrm>
          <a:prstGeom prst="rect">
            <a:avLst/>
          </a:prstGeom>
        </p:spPr>
      </p:pic>
      <p:sp>
        <p:nvSpPr>
          <p:cNvPr id="2" name="TextBox 1">
            <a:extLst>
              <a:ext uri="{FF2B5EF4-FFF2-40B4-BE49-F238E27FC236}">
                <a16:creationId xmlns:a16="http://schemas.microsoft.com/office/drawing/2014/main" id="{39EB986E-546B-9354-BAB9-C3F41E627AE7}"/>
              </a:ext>
            </a:extLst>
          </p:cNvPr>
          <p:cNvSpPr txBox="1"/>
          <p:nvPr/>
        </p:nvSpPr>
        <p:spPr>
          <a:xfrm>
            <a:off x="7699513" y="3961536"/>
            <a:ext cx="583096" cy="369332"/>
          </a:xfrm>
          <a:prstGeom prst="rect">
            <a:avLst/>
          </a:prstGeom>
          <a:noFill/>
        </p:spPr>
        <p:txBody>
          <a:bodyPr wrap="square" rtlCol="0">
            <a:spAutoFit/>
          </a:bodyPr>
          <a:lstStyle/>
          <a:p>
            <a:r>
              <a:rPr lang="en-US" dirty="0">
                <a:solidFill>
                  <a:schemeClr val="bg1"/>
                </a:solidFill>
              </a:rPr>
              <a:t>#1</a:t>
            </a:r>
          </a:p>
        </p:txBody>
      </p:sp>
      <p:sp>
        <p:nvSpPr>
          <p:cNvPr id="3" name="TextBox 2">
            <a:extLst>
              <a:ext uri="{FF2B5EF4-FFF2-40B4-BE49-F238E27FC236}">
                <a16:creationId xmlns:a16="http://schemas.microsoft.com/office/drawing/2014/main" id="{896E69AF-4748-D01E-8509-0AD2D607A08C}"/>
              </a:ext>
            </a:extLst>
          </p:cNvPr>
          <p:cNvSpPr txBox="1"/>
          <p:nvPr/>
        </p:nvSpPr>
        <p:spPr>
          <a:xfrm>
            <a:off x="7460974" y="5225102"/>
            <a:ext cx="530087" cy="369332"/>
          </a:xfrm>
          <a:prstGeom prst="rect">
            <a:avLst/>
          </a:prstGeom>
          <a:noFill/>
        </p:spPr>
        <p:txBody>
          <a:bodyPr wrap="square" rtlCol="0">
            <a:spAutoFit/>
          </a:bodyPr>
          <a:lstStyle/>
          <a:p>
            <a:r>
              <a:rPr lang="en-US" dirty="0">
                <a:solidFill>
                  <a:schemeClr val="bg1"/>
                </a:solidFill>
              </a:rPr>
              <a:t>#2</a:t>
            </a:r>
          </a:p>
        </p:txBody>
      </p:sp>
      <p:sp>
        <p:nvSpPr>
          <p:cNvPr id="5" name="TextBox 4">
            <a:extLst>
              <a:ext uri="{FF2B5EF4-FFF2-40B4-BE49-F238E27FC236}">
                <a16:creationId xmlns:a16="http://schemas.microsoft.com/office/drawing/2014/main" id="{46E65762-32E5-A288-2C42-6BFBB345C398}"/>
              </a:ext>
            </a:extLst>
          </p:cNvPr>
          <p:cNvSpPr txBox="1"/>
          <p:nvPr/>
        </p:nvSpPr>
        <p:spPr>
          <a:xfrm>
            <a:off x="6586331" y="5975001"/>
            <a:ext cx="543339" cy="369332"/>
          </a:xfrm>
          <a:prstGeom prst="rect">
            <a:avLst/>
          </a:prstGeom>
          <a:noFill/>
        </p:spPr>
        <p:txBody>
          <a:bodyPr wrap="square" rtlCol="0">
            <a:spAutoFit/>
          </a:bodyPr>
          <a:lstStyle/>
          <a:p>
            <a:r>
              <a:rPr lang="en-US" dirty="0">
                <a:solidFill>
                  <a:schemeClr val="bg1"/>
                </a:solidFill>
              </a:rPr>
              <a:t>#3</a:t>
            </a:r>
          </a:p>
        </p:txBody>
      </p:sp>
      <p:sp>
        <p:nvSpPr>
          <p:cNvPr id="6" name="TextBox 5">
            <a:extLst>
              <a:ext uri="{FF2B5EF4-FFF2-40B4-BE49-F238E27FC236}">
                <a16:creationId xmlns:a16="http://schemas.microsoft.com/office/drawing/2014/main" id="{E25F8856-96CB-0F1E-BF08-798E6025A989}"/>
              </a:ext>
            </a:extLst>
          </p:cNvPr>
          <p:cNvSpPr txBox="1"/>
          <p:nvPr/>
        </p:nvSpPr>
        <p:spPr>
          <a:xfrm flipH="1">
            <a:off x="5334000" y="6325459"/>
            <a:ext cx="543339" cy="369332"/>
          </a:xfrm>
          <a:prstGeom prst="rect">
            <a:avLst/>
          </a:prstGeom>
          <a:noFill/>
        </p:spPr>
        <p:txBody>
          <a:bodyPr wrap="square" rtlCol="0">
            <a:spAutoFit/>
          </a:bodyPr>
          <a:lstStyle/>
          <a:p>
            <a:r>
              <a:rPr lang="en-US" dirty="0">
                <a:solidFill>
                  <a:schemeClr val="bg1"/>
                </a:solidFill>
              </a:rPr>
              <a:t>#4</a:t>
            </a:r>
          </a:p>
        </p:txBody>
      </p:sp>
      <p:sp>
        <p:nvSpPr>
          <p:cNvPr id="8" name="TextBox 7">
            <a:extLst>
              <a:ext uri="{FF2B5EF4-FFF2-40B4-BE49-F238E27FC236}">
                <a16:creationId xmlns:a16="http://schemas.microsoft.com/office/drawing/2014/main" id="{624D2E4E-CCF4-4F9B-ED3D-2601D4C9E173}"/>
              </a:ext>
            </a:extLst>
          </p:cNvPr>
          <p:cNvSpPr txBox="1"/>
          <p:nvPr/>
        </p:nvSpPr>
        <p:spPr>
          <a:xfrm>
            <a:off x="3465443" y="5101223"/>
            <a:ext cx="530088" cy="369332"/>
          </a:xfrm>
          <a:prstGeom prst="rect">
            <a:avLst/>
          </a:prstGeom>
          <a:noFill/>
        </p:spPr>
        <p:txBody>
          <a:bodyPr wrap="square" rtlCol="0">
            <a:spAutoFit/>
          </a:bodyPr>
          <a:lstStyle/>
          <a:p>
            <a:r>
              <a:rPr lang="en-US" dirty="0">
                <a:solidFill>
                  <a:schemeClr val="bg1"/>
                </a:solidFill>
              </a:rPr>
              <a:t>#6</a:t>
            </a:r>
          </a:p>
        </p:txBody>
      </p:sp>
      <p:sp>
        <p:nvSpPr>
          <p:cNvPr id="10" name="TextBox 9">
            <a:extLst>
              <a:ext uri="{FF2B5EF4-FFF2-40B4-BE49-F238E27FC236}">
                <a16:creationId xmlns:a16="http://schemas.microsoft.com/office/drawing/2014/main" id="{A1EE7046-D9B5-775F-09D8-97DAA4A7C7FE}"/>
              </a:ext>
            </a:extLst>
          </p:cNvPr>
          <p:cNvSpPr txBox="1"/>
          <p:nvPr/>
        </p:nvSpPr>
        <p:spPr>
          <a:xfrm>
            <a:off x="3207026" y="4146202"/>
            <a:ext cx="689113" cy="369332"/>
          </a:xfrm>
          <a:prstGeom prst="rect">
            <a:avLst/>
          </a:prstGeom>
          <a:noFill/>
        </p:spPr>
        <p:txBody>
          <a:bodyPr wrap="square" rtlCol="0">
            <a:spAutoFit/>
          </a:bodyPr>
          <a:lstStyle/>
          <a:p>
            <a:r>
              <a:rPr lang="en-US" dirty="0">
                <a:solidFill>
                  <a:schemeClr val="bg1"/>
                </a:solidFill>
              </a:rPr>
              <a:t>#7</a:t>
            </a:r>
          </a:p>
        </p:txBody>
      </p:sp>
      <p:sp>
        <p:nvSpPr>
          <p:cNvPr id="11" name="TextBox 10">
            <a:extLst>
              <a:ext uri="{FF2B5EF4-FFF2-40B4-BE49-F238E27FC236}">
                <a16:creationId xmlns:a16="http://schemas.microsoft.com/office/drawing/2014/main" id="{7653CAA2-E22F-E060-4ADF-0555FD1D3F06}"/>
              </a:ext>
            </a:extLst>
          </p:cNvPr>
          <p:cNvSpPr txBox="1"/>
          <p:nvPr/>
        </p:nvSpPr>
        <p:spPr>
          <a:xfrm>
            <a:off x="3313043" y="2968487"/>
            <a:ext cx="848140" cy="369332"/>
          </a:xfrm>
          <a:prstGeom prst="rect">
            <a:avLst/>
          </a:prstGeom>
          <a:noFill/>
        </p:spPr>
        <p:txBody>
          <a:bodyPr wrap="square" rtlCol="0">
            <a:spAutoFit/>
          </a:bodyPr>
          <a:lstStyle/>
          <a:p>
            <a:r>
              <a:rPr lang="en-US" dirty="0">
                <a:solidFill>
                  <a:schemeClr val="bg1"/>
                </a:solidFill>
              </a:rPr>
              <a:t>Etc...</a:t>
            </a:r>
          </a:p>
        </p:txBody>
      </p:sp>
      <p:sp>
        <p:nvSpPr>
          <p:cNvPr id="12" name="TextBox 11">
            <a:extLst>
              <a:ext uri="{FF2B5EF4-FFF2-40B4-BE49-F238E27FC236}">
                <a16:creationId xmlns:a16="http://schemas.microsoft.com/office/drawing/2014/main" id="{E74AD660-51C0-BF3B-B4FA-38D6FA0BC2D3}"/>
              </a:ext>
            </a:extLst>
          </p:cNvPr>
          <p:cNvSpPr txBox="1"/>
          <p:nvPr/>
        </p:nvSpPr>
        <p:spPr>
          <a:xfrm>
            <a:off x="4303643" y="5975001"/>
            <a:ext cx="675861" cy="369332"/>
          </a:xfrm>
          <a:prstGeom prst="rect">
            <a:avLst/>
          </a:prstGeom>
          <a:noFill/>
        </p:spPr>
        <p:txBody>
          <a:bodyPr wrap="square" rtlCol="0">
            <a:spAutoFit/>
          </a:bodyPr>
          <a:lstStyle/>
          <a:p>
            <a:pPr algn="ctr"/>
            <a:r>
              <a:rPr lang="en-US" dirty="0">
                <a:solidFill>
                  <a:schemeClr val="bg1"/>
                </a:solidFill>
              </a:rPr>
              <a:t>#5</a:t>
            </a:r>
          </a:p>
        </p:txBody>
      </p:sp>
    </p:spTree>
    <p:extLst>
      <p:ext uri="{BB962C8B-B14F-4D97-AF65-F5344CB8AC3E}">
        <p14:creationId xmlns:p14="http://schemas.microsoft.com/office/powerpoint/2010/main" val="1692294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B3712-2C7E-9073-E6B5-8069A582516F}"/>
              </a:ext>
            </a:extLst>
          </p:cNvPr>
          <p:cNvSpPr>
            <a:spLocks noGrp="1"/>
          </p:cNvSpPr>
          <p:nvPr>
            <p:ph type="title"/>
          </p:nvPr>
        </p:nvSpPr>
        <p:spPr/>
        <p:txBody>
          <a:bodyPr>
            <a:normAutofit fontScale="90000"/>
          </a:bodyPr>
          <a:lstStyle/>
          <a:p>
            <a:br>
              <a:rPr lang="en-US" dirty="0"/>
            </a:br>
            <a:endParaRPr lang="en-US" dirty="0"/>
          </a:p>
        </p:txBody>
      </p:sp>
      <p:sp>
        <p:nvSpPr>
          <p:cNvPr id="3" name="Content Placeholder 2">
            <a:extLst>
              <a:ext uri="{FF2B5EF4-FFF2-40B4-BE49-F238E27FC236}">
                <a16:creationId xmlns:a16="http://schemas.microsoft.com/office/drawing/2014/main" id="{77061FD3-274B-5A5D-4E1A-CAF637D7FB60}"/>
              </a:ext>
            </a:extLst>
          </p:cNvPr>
          <p:cNvSpPr>
            <a:spLocks noGrp="1"/>
          </p:cNvSpPr>
          <p:nvPr>
            <p:ph idx="1"/>
          </p:nvPr>
        </p:nvSpPr>
        <p:spPr>
          <a:xfrm>
            <a:off x="849759" y="346165"/>
            <a:ext cx="10427841" cy="5897881"/>
          </a:xfrm>
        </p:spPr>
        <p:txBody>
          <a:bodyPr>
            <a:normAutofit/>
          </a:bodyPr>
          <a:lstStyle/>
          <a:p>
            <a:pPr marL="0" indent="0">
              <a:buNone/>
            </a:pPr>
            <a:r>
              <a:rPr lang="en-US" sz="2800" u="sng" dirty="0">
                <a:solidFill>
                  <a:schemeClr val="tx1"/>
                </a:solidFill>
              </a:rPr>
              <a:t>Lev. 23: 4 &amp; 5</a:t>
            </a:r>
            <a:r>
              <a:rPr lang="en-US" sz="2800" dirty="0">
                <a:solidFill>
                  <a:schemeClr val="tx1"/>
                </a:solidFill>
              </a:rPr>
              <a:t>, “These are the Lord’s appointed festivals, the sacred assemblies you are to proclaim at their appointed times. The Lord’s Passover begins at twilight on the 14</a:t>
            </a:r>
            <a:r>
              <a:rPr lang="en-US" sz="2800" baseline="30000" dirty="0">
                <a:solidFill>
                  <a:schemeClr val="tx1"/>
                </a:solidFill>
              </a:rPr>
              <a:t>th</a:t>
            </a:r>
            <a:r>
              <a:rPr lang="en-US" sz="2800" dirty="0">
                <a:solidFill>
                  <a:schemeClr val="tx1"/>
                </a:solidFill>
              </a:rPr>
              <a:t> day of the first month.”</a:t>
            </a:r>
          </a:p>
          <a:p>
            <a:pPr marL="0" indent="0">
              <a:buNone/>
            </a:pPr>
            <a:endParaRPr lang="en-US" sz="2800" dirty="0">
              <a:solidFill>
                <a:schemeClr val="tx1"/>
              </a:solidFill>
            </a:endParaRPr>
          </a:p>
          <a:p>
            <a:pPr marL="0" indent="0">
              <a:buNone/>
            </a:pPr>
            <a:r>
              <a:rPr lang="en-US" sz="2800" dirty="0">
                <a:solidFill>
                  <a:schemeClr val="tx1"/>
                </a:solidFill>
              </a:rPr>
              <a:t>*The Passover and the Feast of the Unleavened Bread overlaps.  Lev. 23: 6, “On the 15</a:t>
            </a:r>
            <a:r>
              <a:rPr lang="en-US" sz="2800" baseline="30000" dirty="0">
                <a:solidFill>
                  <a:schemeClr val="tx1"/>
                </a:solidFill>
              </a:rPr>
              <a:t>th</a:t>
            </a:r>
            <a:r>
              <a:rPr lang="en-US" sz="2800" dirty="0">
                <a:solidFill>
                  <a:schemeClr val="tx1"/>
                </a:solidFill>
              </a:rPr>
              <a:t> day of that month (the first month) the Lord’s festival of Unleavened Bread begins; for seven (7) days you must eat bread made without yeast...”</a:t>
            </a:r>
          </a:p>
          <a:p>
            <a:pPr marL="0" indent="0">
              <a:buNone/>
            </a:pPr>
            <a:endParaRPr lang="en-US" sz="2800" dirty="0">
              <a:solidFill>
                <a:schemeClr val="tx1"/>
              </a:solidFill>
            </a:endParaRPr>
          </a:p>
          <a:p>
            <a:pPr marL="0" indent="0">
              <a:buNone/>
            </a:pPr>
            <a:r>
              <a:rPr lang="en-US" sz="2800" dirty="0">
                <a:solidFill>
                  <a:schemeClr val="tx1"/>
                </a:solidFill>
              </a:rPr>
              <a:t>*Today we will look at the Passover only...</a:t>
            </a:r>
          </a:p>
        </p:txBody>
      </p:sp>
    </p:spTree>
    <p:extLst>
      <p:ext uri="{BB962C8B-B14F-4D97-AF65-F5344CB8AC3E}">
        <p14:creationId xmlns:p14="http://schemas.microsoft.com/office/powerpoint/2010/main" val="1933657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D69529-ED75-BD17-9A18-B8B9C5332169}"/>
              </a:ext>
            </a:extLst>
          </p:cNvPr>
          <p:cNvSpPr>
            <a:spLocks noGrp="1"/>
          </p:cNvSpPr>
          <p:nvPr>
            <p:ph idx="1"/>
          </p:nvPr>
        </p:nvSpPr>
        <p:spPr>
          <a:xfrm>
            <a:off x="849758" y="352697"/>
            <a:ext cx="10427841" cy="5616585"/>
          </a:xfrm>
        </p:spPr>
        <p:txBody>
          <a:bodyPr>
            <a:normAutofit/>
          </a:bodyPr>
          <a:lstStyle/>
          <a:p>
            <a:pPr marL="0" indent="0">
              <a:buNone/>
            </a:pPr>
            <a:r>
              <a:rPr lang="en-US" sz="2800" dirty="0">
                <a:solidFill>
                  <a:schemeClr val="tx1"/>
                </a:solidFill>
              </a:rPr>
              <a:t>Miscellaneous Information about the Passover:</a:t>
            </a:r>
          </a:p>
          <a:p>
            <a:pPr marL="514350" indent="-514350">
              <a:buFont typeface="+mj-lt"/>
              <a:buAutoNum type="arabicPeriod"/>
            </a:pPr>
            <a:r>
              <a:rPr lang="en-US" sz="2800" u="sng" dirty="0">
                <a:solidFill>
                  <a:schemeClr val="tx1"/>
                </a:solidFill>
              </a:rPr>
              <a:t>Exodus 12: 48 and Numbers 9: 14</a:t>
            </a:r>
            <a:r>
              <a:rPr lang="en-US" sz="2800" dirty="0">
                <a:solidFill>
                  <a:schemeClr val="tx1"/>
                </a:solidFill>
              </a:rPr>
              <a:t> instructs non-Jewish (foreigners) were invited to participate in the Passover celebrations</a:t>
            </a:r>
          </a:p>
          <a:p>
            <a:pPr marL="514350" indent="-514350">
              <a:buFont typeface="+mj-lt"/>
              <a:buAutoNum type="arabicPeriod"/>
            </a:pPr>
            <a:r>
              <a:rPr lang="en-US" sz="2800" u="sng" dirty="0">
                <a:solidFill>
                  <a:schemeClr val="tx1"/>
                </a:solidFill>
              </a:rPr>
              <a:t>II Chronicles 35: 1 – 18</a:t>
            </a:r>
            <a:r>
              <a:rPr lang="en-US" sz="2800" dirty="0">
                <a:solidFill>
                  <a:schemeClr val="tx1"/>
                </a:solidFill>
              </a:rPr>
              <a:t>: From Samuel (between 1100 – 1001 bc) to King Josiah (640 - 609 bc) the Passover was barely practiced (roughly 640 years)...Remember, Babylon destroyed the Temple in Jerusalem in 586 bc)</a:t>
            </a:r>
          </a:p>
          <a:p>
            <a:pPr marL="514350" indent="-514350">
              <a:buFont typeface="+mj-lt"/>
              <a:buAutoNum type="arabicPeriod"/>
            </a:pPr>
            <a:r>
              <a:rPr lang="en-US" sz="2800" u="sng" dirty="0">
                <a:solidFill>
                  <a:schemeClr val="tx1"/>
                </a:solidFill>
              </a:rPr>
              <a:t>Ezekiel 45: 21</a:t>
            </a:r>
            <a:r>
              <a:rPr lang="en-US" sz="2800" dirty="0">
                <a:solidFill>
                  <a:schemeClr val="tx1"/>
                </a:solidFill>
              </a:rPr>
              <a:t> Prophecies Israel and the Passover will be restored.</a:t>
            </a:r>
          </a:p>
          <a:p>
            <a:pPr marL="514350" indent="-514350">
              <a:buFont typeface="+mj-lt"/>
              <a:buAutoNum type="arabicPeriod"/>
            </a:pPr>
            <a:endParaRPr lang="en-US" sz="2800" dirty="0">
              <a:solidFill>
                <a:schemeClr val="tx1"/>
              </a:solidFill>
            </a:endParaRPr>
          </a:p>
          <a:p>
            <a:pPr marL="514350" indent="-514350">
              <a:buFont typeface="+mj-lt"/>
              <a:buAutoNum type="arabicPeriod"/>
            </a:pPr>
            <a:endParaRPr lang="en-US" sz="2800" dirty="0">
              <a:solidFill>
                <a:schemeClr val="tx1"/>
              </a:solidFill>
            </a:endParaRPr>
          </a:p>
        </p:txBody>
      </p:sp>
    </p:spTree>
    <p:extLst>
      <p:ext uri="{BB962C8B-B14F-4D97-AF65-F5344CB8AC3E}">
        <p14:creationId xmlns:p14="http://schemas.microsoft.com/office/powerpoint/2010/main" val="1025888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3BB30-B483-B2C5-EF17-FB34DEBB26FB}"/>
              </a:ext>
            </a:extLst>
          </p:cNvPr>
          <p:cNvSpPr>
            <a:spLocks noGrp="1"/>
          </p:cNvSpPr>
          <p:nvPr>
            <p:ph type="title"/>
          </p:nvPr>
        </p:nvSpPr>
        <p:spPr>
          <a:xfrm>
            <a:off x="849757" y="318875"/>
            <a:ext cx="10427840" cy="795344"/>
          </a:xfrm>
        </p:spPr>
        <p:txBody>
          <a:bodyPr>
            <a:normAutofit/>
          </a:bodyPr>
          <a:lstStyle/>
          <a:p>
            <a:pPr algn="ctr"/>
            <a:r>
              <a:rPr lang="en-US" sz="3200" dirty="0">
                <a:solidFill>
                  <a:schemeClr val="tx1"/>
                </a:solidFill>
              </a:rPr>
              <a:t>The Origin of the Passover Feast: Exodus 12</a:t>
            </a:r>
          </a:p>
        </p:txBody>
      </p:sp>
      <p:sp>
        <p:nvSpPr>
          <p:cNvPr id="3" name="Content Placeholder 2">
            <a:extLst>
              <a:ext uri="{FF2B5EF4-FFF2-40B4-BE49-F238E27FC236}">
                <a16:creationId xmlns:a16="http://schemas.microsoft.com/office/drawing/2014/main" id="{F6230E83-5AE1-86B0-9FE6-48D1A51A0936}"/>
              </a:ext>
            </a:extLst>
          </p:cNvPr>
          <p:cNvSpPr>
            <a:spLocks noGrp="1"/>
          </p:cNvSpPr>
          <p:nvPr>
            <p:ph idx="1"/>
          </p:nvPr>
        </p:nvSpPr>
        <p:spPr>
          <a:xfrm>
            <a:off x="397565" y="1378226"/>
            <a:ext cx="11410121" cy="4591056"/>
          </a:xfrm>
        </p:spPr>
        <p:txBody>
          <a:bodyPr>
            <a:normAutofit/>
          </a:bodyPr>
          <a:lstStyle/>
          <a:p>
            <a:r>
              <a:rPr lang="en-US" sz="2800" dirty="0">
                <a:solidFill>
                  <a:schemeClr val="tx1"/>
                </a:solidFill>
              </a:rPr>
              <a:t>v2 The Lord establishes the Jewish calendar, Nisan is the first month of their calendar. </a:t>
            </a:r>
          </a:p>
          <a:p>
            <a:r>
              <a:rPr lang="en-US" sz="2800" dirty="0">
                <a:solidFill>
                  <a:schemeClr val="tx1"/>
                </a:solidFill>
              </a:rPr>
              <a:t>Passover is to be in the month of Nisan on the 14</a:t>
            </a:r>
            <a:r>
              <a:rPr lang="en-US" sz="2800" baseline="30000" dirty="0">
                <a:solidFill>
                  <a:schemeClr val="tx1"/>
                </a:solidFill>
              </a:rPr>
              <a:t>th</a:t>
            </a:r>
            <a:r>
              <a:rPr lang="en-US" sz="2800" dirty="0">
                <a:solidFill>
                  <a:schemeClr val="tx1"/>
                </a:solidFill>
              </a:rPr>
              <a:t> day</a:t>
            </a:r>
          </a:p>
          <a:p>
            <a:r>
              <a:rPr lang="en-US" sz="2800" dirty="0">
                <a:solidFill>
                  <a:schemeClr val="tx1"/>
                </a:solidFill>
              </a:rPr>
              <a:t>Each family is to select a male spotless lamb on the 10</a:t>
            </a:r>
            <a:r>
              <a:rPr lang="en-US" sz="2800" baseline="30000" dirty="0">
                <a:solidFill>
                  <a:schemeClr val="tx1"/>
                </a:solidFill>
              </a:rPr>
              <a:t>th</a:t>
            </a:r>
            <a:r>
              <a:rPr lang="en-US" sz="2800" dirty="0">
                <a:solidFill>
                  <a:schemeClr val="tx1"/>
                </a:solidFill>
              </a:rPr>
              <a:t> of Nisan, take care of it until the 14</a:t>
            </a:r>
            <a:r>
              <a:rPr lang="en-US" sz="2800" baseline="30000" dirty="0">
                <a:solidFill>
                  <a:schemeClr val="tx1"/>
                </a:solidFill>
              </a:rPr>
              <a:t>th</a:t>
            </a:r>
            <a:r>
              <a:rPr lang="en-US" sz="2800" dirty="0">
                <a:solidFill>
                  <a:schemeClr val="tx1"/>
                </a:solidFill>
              </a:rPr>
              <a:t>  then kill it at twilight </a:t>
            </a:r>
            <a:br>
              <a:rPr lang="en-US" sz="2800" dirty="0">
                <a:solidFill>
                  <a:schemeClr val="tx1"/>
                </a:solidFill>
              </a:rPr>
            </a:br>
            <a:r>
              <a:rPr lang="en-US" sz="2800" dirty="0">
                <a:solidFill>
                  <a:schemeClr val="tx1"/>
                </a:solidFill>
              </a:rPr>
              <a:t>(sunset – around 6pm)</a:t>
            </a:r>
          </a:p>
          <a:p>
            <a:r>
              <a:rPr lang="en-US" sz="2800" dirty="0">
                <a:solidFill>
                  <a:schemeClr val="tx1"/>
                </a:solidFill>
              </a:rPr>
              <a:t>Some of the lamb’s blood is to be placed on the door</a:t>
            </a:r>
          </a:p>
          <a:p>
            <a:endParaRPr lang="en-US" sz="2800" dirty="0">
              <a:solidFill>
                <a:schemeClr val="tx1"/>
              </a:solidFill>
            </a:endParaRPr>
          </a:p>
          <a:p>
            <a:pPr marL="0" indent="0">
              <a:buNone/>
            </a:pPr>
            <a:endParaRPr lang="en-US" sz="2800" dirty="0">
              <a:solidFill>
                <a:schemeClr val="tx1"/>
              </a:solidFill>
            </a:endParaRPr>
          </a:p>
        </p:txBody>
      </p:sp>
      <p:pic>
        <p:nvPicPr>
          <p:cNvPr id="4" name="Picture 3">
            <a:extLst>
              <a:ext uri="{FF2B5EF4-FFF2-40B4-BE49-F238E27FC236}">
                <a16:creationId xmlns:a16="http://schemas.microsoft.com/office/drawing/2014/main" id="{E2D302FC-6957-5EE4-CD48-32D724C0C2C8}"/>
              </a:ext>
            </a:extLst>
          </p:cNvPr>
          <p:cNvPicPr>
            <a:picLocks noChangeAspect="1"/>
          </p:cNvPicPr>
          <p:nvPr/>
        </p:nvPicPr>
        <p:blipFill>
          <a:blip r:embed="rId2"/>
          <a:srcRect b="35893"/>
          <a:stretch>
            <a:fillRect/>
          </a:stretch>
        </p:blipFill>
        <p:spPr>
          <a:xfrm>
            <a:off x="8839200" y="3816626"/>
            <a:ext cx="3352800" cy="3041373"/>
          </a:xfrm>
          <a:prstGeom prst="rect">
            <a:avLst/>
          </a:prstGeom>
        </p:spPr>
      </p:pic>
    </p:spTree>
    <p:extLst>
      <p:ext uri="{BB962C8B-B14F-4D97-AF65-F5344CB8AC3E}">
        <p14:creationId xmlns:p14="http://schemas.microsoft.com/office/powerpoint/2010/main" val="1985227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ED51D7-6648-4E12-341C-72ED948A1416}"/>
              </a:ext>
            </a:extLst>
          </p:cNvPr>
          <p:cNvSpPr>
            <a:spLocks noGrp="1"/>
          </p:cNvSpPr>
          <p:nvPr>
            <p:ph idx="1"/>
          </p:nvPr>
        </p:nvSpPr>
        <p:spPr>
          <a:xfrm>
            <a:off x="783497" y="689114"/>
            <a:ext cx="10427841" cy="5287617"/>
          </a:xfrm>
        </p:spPr>
        <p:txBody>
          <a:bodyPr>
            <a:normAutofit/>
          </a:bodyPr>
          <a:lstStyle/>
          <a:p>
            <a:r>
              <a:rPr lang="en-US" sz="2800" dirty="0">
                <a:solidFill>
                  <a:schemeClr val="tx1"/>
                </a:solidFill>
              </a:rPr>
              <a:t>V8  That night they are to eat the roasted lamb along with bitter herbs (symbolic of their 400+ years of bitter suffering) and bread without yeast (no time to wait for yeast to rise)</a:t>
            </a:r>
          </a:p>
          <a:p>
            <a:pPr lvl="1"/>
            <a:r>
              <a:rPr lang="en-US" sz="2600" dirty="0">
                <a:solidFill>
                  <a:schemeClr val="tx1"/>
                </a:solidFill>
              </a:rPr>
              <a:t>	Yeast does not mean ‘sin’ – Jesus used yeast as a symbol of growth</a:t>
            </a:r>
          </a:p>
          <a:p>
            <a:pPr lvl="1"/>
            <a:endParaRPr lang="en-US" sz="2800" dirty="0">
              <a:solidFill>
                <a:schemeClr val="tx1"/>
              </a:solidFill>
            </a:endParaRPr>
          </a:p>
          <a:p>
            <a:r>
              <a:rPr lang="en-US" sz="2800" dirty="0">
                <a:solidFill>
                  <a:schemeClr val="tx1"/>
                </a:solidFill>
              </a:rPr>
              <a:t>V11 Eat it with your cloak (coat) tucked into your belt (the men tucked their cloaks in their belts only when they are ready to run), sandals on, and staff in hand, eat in haste (a hurry); because it is the Lord’s Passover.</a:t>
            </a:r>
          </a:p>
        </p:txBody>
      </p:sp>
    </p:spTree>
    <p:extLst>
      <p:ext uri="{BB962C8B-B14F-4D97-AF65-F5344CB8AC3E}">
        <p14:creationId xmlns:p14="http://schemas.microsoft.com/office/powerpoint/2010/main" val="3421189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F02845A-8571-40C5-9F56-8F9B3F7C4E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FAFE3819-0382-6BBE-66D8-1F119634BB77}"/>
              </a:ext>
            </a:extLst>
          </p:cNvPr>
          <p:cNvPicPr>
            <a:picLocks noChangeAspect="1"/>
          </p:cNvPicPr>
          <p:nvPr/>
        </p:nvPicPr>
        <p:blipFill>
          <a:blip r:embed="rId2"/>
          <a:srcRect l="29449" r="9369" b="-1"/>
          <a:stretch>
            <a:fillRect/>
          </a:stretch>
        </p:blipFill>
        <p:spPr>
          <a:xfrm>
            <a:off x="657881" y="188843"/>
            <a:ext cx="4789891" cy="6480313"/>
          </a:xfrm>
          <a:custGeom>
            <a:avLst/>
            <a:gdLst/>
            <a:ahLst/>
            <a:cxnLst/>
            <a:rect l="l" t="t" r="r" b="b"/>
            <a:pathLst>
              <a:path w="4379010" h="5197947">
                <a:moveTo>
                  <a:pt x="2189246" y="0"/>
                </a:moveTo>
                <a:lnTo>
                  <a:pt x="2189765" y="0"/>
                </a:lnTo>
                <a:cubicBezTo>
                  <a:pt x="3398870" y="0"/>
                  <a:pt x="4379010" y="980166"/>
                  <a:pt x="4379010" y="2189248"/>
                </a:cubicBezTo>
                <a:lnTo>
                  <a:pt x="4379010" y="5197947"/>
                </a:lnTo>
                <a:lnTo>
                  <a:pt x="0" y="5197947"/>
                </a:lnTo>
                <a:lnTo>
                  <a:pt x="0" y="2457757"/>
                </a:lnTo>
                <a:lnTo>
                  <a:pt x="0" y="2189248"/>
                </a:lnTo>
                <a:cubicBezTo>
                  <a:pt x="0" y="980166"/>
                  <a:pt x="980137" y="0"/>
                  <a:pt x="2189246" y="0"/>
                </a:cubicBezTo>
                <a:close/>
              </a:path>
            </a:pathLst>
          </a:custGeom>
        </p:spPr>
      </p:pic>
      <p:cxnSp>
        <p:nvCxnSpPr>
          <p:cNvPr id="13" name="Straight Connector 12">
            <a:extLst>
              <a:ext uri="{FF2B5EF4-FFF2-40B4-BE49-F238E27FC236}">
                <a16:creationId xmlns:a16="http://schemas.microsoft.com/office/drawing/2014/main" id="{F30BB598-81B4-41BB-BC44-CD9C29AE2EA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105652" y="3429000"/>
            <a:ext cx="0" cy="2629328"/>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sp>
        <p:nvSpPr>
          <p:cNvPr id="8" name="Content Placeholder 7">
            <a:extLst>
              <a:ext uri="{FF2B5EF4-FFF2-40B4-BE49-F238E27FC236}">
                <a16:creationId xmlns:a16="http://schemas.microsoft.com/office/drawing/2014/main" id="{77E662F4-A8D1-00ED-917A-E814835405E0}"/>
              </a:ext>
            </a:extLst>
          </p:cNvPr>
          <p:cNvSpPr>
            <a:spLocks noGrp="1"/>
          </p:cNvSpPr>
          <p:nvPr>
            <p:ph idx="1"/>
          </p:nvPr>
        </p:nvSpPr>
        <p:spPr>
          <a:xfrm>
            <a:off x="6744230" y="917711"/>
            <a:ext cx="5207971" cy="5579165"/>
          </a:xfrm>
        </p:spPr>
        <p:txBody>
          <a:bodyPr anchor="t">
            <a:normAutofit/>
          </a:bodyPr>
          <a:lstStyle/>
          <a:p>
            <a:pPr marL="0" indent="0">
              <a:buNone/>
            </a:pPr>
            <a:r>
              <a:rPr lang="en-US" sz="3200" dirty="0">
                <a:solidFill>
                  <a:schemeClr val="tx1"/>
                </a:solidFill>
              </a:rPr>
              <a:t>V12 On the same night, I will (not a Death Angel – but God Himself) will pass through Egypt and strike every 1</a:t>
            </a:r>
            <a:r>
              <a:rPr lang="en-US" sz="3200" baseline="30000" dirty="0">
                <a:solidFill>
                  <a:schemeClr val="tx1"/>
                </a:solidFill>
              </a:rPr>
              <a:t>st</a:t>
            </a:r>
            <a:r>
              <a:rPr lang="en-US" sz="3200" dirty="0">
                <a:solidFill>
                  <a:schemeClr val="tx1"/>
                </a:solidFill>
              </a:rPr>
              <a:t> born of both people and animal and I will bring judgement on all of the gods of Egypt. I Am the Lord!</a:t>
            </a:r>
          </a:p>
        </p:txBody>
      </p:sp>
    </p:spTree>
    <p:extLst>
      <p:ext uri="{BB962C8B-B14F-4D97-AF65-F5344CB8AC3E}">
        <p14:creationId xmlns:p14="http://schemas.microsoft.com/office/powerpoint/2010/main" val="1561484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F02845A-8571-40C5-9F56-8F9B3F7C4E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F30BB598-81B4-41BB-BC44-CD9C29AE2EA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52500" y="3426138"/>
            <a:ext cx="0" cy="2629328"/>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sp>
        <p:nvSpPr>
          <p:cNvPr id="8" name="Content Placeholder 7">
            <a:extLst>
              <a:ext uri="{FF2B5EF4-FFF2-40B4-BE49-F238E27FC236}">
                <a16:creationId xmlns:a16="http://schemas.microsoft.com/office/drawing/2014/main" id="{566D9C93-AEB5-E423-D660-5602CEC7BFEE}"/>
              </a:ext>
            </a:extLst>
          </p:cNvPr>
          <p:cNvSpPr>
            <a:spLocks noGrp="1"/>
          </p:cNvSpPr>
          <p:nvPr>
            <p:ph idx="1"/>
          </p:nvPr>
        </p:nvSpPr>
        <p:spPr>
          <a:xfrm>
            <a:off x="1003441" y="569843"/>
            <a:ext cx="5143500" cy="6185384"/>
          </a:xfrm>
        </p:spPr>
        <p:txBody>
          <a:bodyPr anchor="t">
            <a:normAutofit/>
          </a:bodyPr>
          <a:lstStyle/>
          <a:p>
            <a:r>
              <a:rPr lang="en-US" sz="2800" dirty="0">
                <a:solidFill>
                  <a:schemeClr val="tx1"/>
                </a:solidFill>
              </a:rPr>
              <a:t>V13 The blood will be a sign for you on the houses where you are, and when I see the blood, I will </a:t>
            </a:r>
            <a:r>
              <a:rPr lang="en-US" sz="2800" dirty="0" err="1">
                <a:solidFill>
                  <a:schemeClr val="tx1"/>
                </a:solidFill>
              </a:rPr>
              <a:t>passover</a:t>
            </a:r>
            <a:r>
              <a:rPr lang="en-US" sz="2800" dirty="0">
                <a:solidFill>
                  <a:schemeClr val="tx1"/>
                </a:solidFill>
              </a:rPr>
              <a:t> you... No destruction will touch you when I strike Egypt.</a:t>
            </a:r>
          </a:p>
          <a:p>
            <a:r>
              <a:rPr lang="en-US" sz="2800" dirty="0">
                <a:solidFill>
                  <a:schemeClr val="tx1"/>
                </a:solidFill>
              </a:rPr>
              <a:t>V14 This is a day you are to commemorate; for generations to come you shall celebrate it as a festival to the Lord; a lasting ordinance.</a:t>
            </a:r>
          </a:p>
        </p:txBody>
      </p:sp>
      <p:pic>
        <p:nvPicPr>
          <p:cNvPr id="4" name="Content Placeholder 3">
            <a:extLst>
              <a:ext uri="{FF2B5EF4-FFF2-40B4-BE49-F238E27FC236}">
                <a16:creationId xmlns:a16="http://schemas.microsoft.com/office/drawing/2014/main" id="{005F9DD1-BF4A-3492-26C1-3EB990105173}"/>
              </a:ext>
            </a:extLst>
          </p:cNvPr>
          <p:cNvPicPr>
            <a:picLocks noChangeAspect="1"/>
          </p:cNvPicPr>
          <p:nvPr/>
        </p:nvPicPr>
        <p:blipFill>
          <a:blip r:embed="rId2"/>
          <a:srcRect l="14602" r="22297" b="15218"/>
          <a:stretch>
            <a:fillRect/>
          </a:stretch>
        </p:blipFill>
        <p:spPr>
          <a:xfrm>
            <a:off x="7150381" y="569843"/>
            <a:ext cx="4683810" cy="5777949"/>
          </a:xfrm>
          <a:custGeom>
            <a:avLst/>
            <a:gdLst/>
            <a:ahLst/>
            <a:cxnLst/>
            <a:rect l="l" t="t" r="r" b="b"/>
            <a:pathLst>
              <a:path w="4379010" h="5197947">
                <a:moveTo>
                  <a:pt x="2189246" y="0"/>
                </a:moveTo>
                <a:lnTo>
                  <a:pt x="2189765" y="0"/>
                </a:lnTo>
                <a:cubicBezTo>
                  <a:pt x="3398870" y="0"/>
                  <a:pt x="4379010" y="980166"/>
                  <a:pt x="4379010" y="2189248"/>
                </a:cubicBezTo>
                <a:lnTo>
                  <a:pt x="4379010" y="5197947"/>
                </a:lnTo>
                <a:lnTo>
                  <a:pt x="0" y="5197947"/>
                </a:lnTo>
                <a:lnTo>
                  <a:pt x="0" y="2457757"/>
                </a:lnTo>
                <a:lnTo>
                  <a:pt x="0" y="2189248"/>
                </a:lnTo>
                <a:cubicBezTo>
                  <a:pt x="0" y="980166"/>
                  <a:pt x="980137" y="0"/>
                  <a:pt x="2189246" y="0"/>
                </a:cubicBezTo>
                <a:close/>
              </a:path>
            </a:pathLst>
          </a:custGeom>
        </p:spPr>
      </p:pic>
    </p:spTree>
    <p:extLst>
      <p:ext uri="{BB962C8B-B14F-4D97-AF65-F5344CB8AC3E}">
        <p14:creationId xmlns:p14="http://schemas.microsoft.com/office/powerpoint/2010/main" val="481196335"/>
      </p:ext>
    </p:extLst>
  </p:cSld>
  <p:clrMapOvr>
    <a:masterClrMapping/>
  </p:clrMapOvr>
</p:sld>
</file>

<file path=ppt/theme/theme1.xml><?xml version="1.0" encoding="utf-8"?>
<a:theme xmlns:a="http://schemas.openxmlformats.org/drawingml/2006/main" name="VaultVTI">
  <a:themeElements>
    <a:clrScheme name="archway">
      <a:dk1>
        <a:sysClr val="windowText" lastClr="000000"/>
      </a:dk1>
      <a:lt1>
        <a:sysClr val="window" lastClr="FFFFFF"/>
      </a:lt1>
      <a:dk2>
        <a:srgbClr val="262626"/>
      </a:dk2>
      <a:lt2>
        <a:srgbClr val="CCC9C2"/>
      </a:lt2>
      <a:accent1>
        <a:srgbClr val="A85E3E"/>
      </a:accent1>
      <a:accent2>
        <a:srgbClr val="C3743C"/>
      </a:accent2>
      <a:accent3>
        <a:srgbClr val="CF6749"/>
      </a:accent3>
      <a:accent4>
        <a:srgbClr val="7D8B71"/>
      </a:accent4>
      <a:accent5>
        <a:srgbClr val="A37A59"/>
      </a:accent5>
      <a:accent6>
        <a:srgbClr val="AB8244"/>
      </a:accent6>
      <a:hlink>
        <a:srgbClr val="B94F31"/>
      </a:hlink>
      <a:folHlink>
        <a:srgbClr val="667458"/>
      </a:folHlink>
    </a:clrScheme>
    <a:fontScheme name="Custom 5">
      <a:majorFont>
        <a:latin typeface="Georgia Pro Light"/>
        <a:ea typeface=""/>
        <a:cs typeface=""/>
      </a:majorFont>
      <a:minorFont>
        <a:latin typeface="Georgia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ultVTI" id="{144E1EB0-F9F9-4F8D-8264-A2820BA0C47A}" vid="{3A992A48-7697-4A22-A884-B4A11E62184D}"/>
    </a:ext>
  </a:extLst>
</a:theme>
</file>

<file path=docProps/app.xml><?xml version="1.0" encoding="utf-8"?>
<Properties xmlns="http://schemas.openxmlformats.org/officeDocument/2006/extended-properties" xmlns:vt="http://schemas.openxmlformats.org/officeDocument/2006/docPropsVTypes">
  <Template>Ion</Template>
  <TotalTime>178</TotalTime>
  <Words>868</Words>
  <Application>Microsoft Macintosh PowerPoint</Application>
  <PresentationFormat>Widescreen</PresentationFormat>
  <Paragraphs>58</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Georgia Pro Light</vt:lpstr>
      <vt:lpstr>Inter</vt:lpstr>
      <vt:lpstr>VaultVTI</vt:lpstr>
      <vt:lpstr>The Passover Festival</vt:lpstr>
      <vt:lpstr> The Seven (7) OT Feasts/Festivals</vt:lpstr>
      <vt:lpstr>PowerPoint Presentation</vt:lpstr>
      <vt:lpstr> </vt:lpstr>
      <vt:lpstr>PowerPoint Presentation</vt:lpstr>
      <vt:lpstr>The Origin of the Passover Feast: Exodus 12</vt:lpstr>
      <vt:lpstr>PowerPoint Presentation</vt:lpstr>
      <vt:lpstr>PowerPoint Presentation</vt:lpstr>
      <vt:lpstr>PowerPoint Presentation</vt:lpstr>
      <vt:lpstr>PowerPoint Presentation</vt:lpstr>
      <vt:lpstr>Jesus is our Passover Lamb</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5</cp:revision>
  <dcterms:created xsi:type="dcterms:W3CDTF">2026-06-11T23:19:09Z</dcterms:created>
  <dcterms:modified xsi:type="dcterms:W3CDTF">2026-06-12T19:39:30Z</dcterms:modified>
</cp:coreProperties>
</file>