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15" r:id="rId1"/>
  </p:sldMasterIdLst>
  <p:sldIdLst>
    <p:sldId id="256" r:id="rId2"/>
    <p:sldId id="258" r:id="rId3"/>
    <p:sldId id="265" r:id="rId4"/>
    <p:sldId id="266" r:id="rId5"/>
    <p:sldId id="267" r:id="rId6"/>
    <p:sldId id="268" r:id="rId7"/>
    <p:sldId id="269" r:id="rId8"/>
    <p:sldId id="270"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545"/>
    <p:restoredTop sz="94599"/>
  </p:normalViewPr>
  <p:slideViewPr>
    <p:cSldViewPr snapToGrid="0">
      <p:cViewPr varScale="1">
        <p:scale>
          <a:sx n="93" d="100"/>
          <a:sy n="93" d="100"/>
        </p:scale>
        <p:origin x="584"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DE6C8-AB1D-4204-BC9C-3366B0BF0435}"/>
              </a:ext>
            </a:extLst>
          </p:cNvPr>
          <p:cNvSpPr>
            <a:spLocks noGrp="1"/>
          </p:cNvSpPr>
          <p:nvPr>
            <p:ph type="ctrTitle"/>
          </p:nvPr>
        </p:nvSpPr>
        <p:spPr>
          <a:xfrm>
            <a:off x="704088" y="889820"/>
            <a:ext cx="9989574" cy="3598606"/>
          </a:xfrm>
        </p:spPr>
        <p:txBody>
          <a:bodyPr anchor="t">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7A7B9009-EE50-4EE5-B6EB-CD6EC83D3FA3}"/>
              </a:ext>
            </a:extLst>
          </p:cNvPr>
          <p:cNvSpPr>
            <a:spLocks noGrp="1"/>
          </p:cNvSpPr>
          <p:nvPr>
            <p:ph type="subTitle" idx="1"/>
          </p:nvPr>
        </p:nvSpPr>
        <p:spPr>
          <a:xfrm>
            <a:off x="704088" y="4488426"/>
            <a:ext cx="6991776" cy="1302774"/>
          </a:xfrm>
        </p:spPr>
        <p:txBody>
          <a:bodyPr anchor="b">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99C8667E-058A-436F-B8EA-5B3A99D43D09}"/>
              </a:ext>
            </a:extLst>
          </p:cNvPr>
          <p:cNvSpPr>
            <a:spLocks noGrp="1"/>
          </p:cNvSpPr>
          <p:nvPr>
            <p:ph type="dt" sz="half" idx="10"/>
          </p:nvPr>
        </p:nvSpPr>
        <p:spPr/>
        <p:txBody>
          <a:bodyPr/>
          <a:lstStyle/>
          <a:p>
            <a:fld id="{D1D1EADE-8E88-4C7C-8AC5-FB148DE4940E}" type="datetime1">
              <a:rPr lang="en-US" smtClean="0"/>
              <a:t>5/15/26</a:t>
            </a:fld>
            <a:endParaRPr lang="en-US"/>
          </a:p>
        </p:txBody>
      </p:sp>
      <p:sp>
        <p:nvSpPr>
          <p:cNvPr id="5" name="Footer Placeholder 4">
            <a:extLst>
              <a:ext uri="{FF2B5EF4-FFF2-40B4-BE49-F238E27FC236}">
                <a16:creationId xmlns:a16="http://schemas.microsoft.com/office/drawing/2014/main" id="{52680305-1AD7-482D-BFFD-6CDB83AB39A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E5762A1-52E9-402D-B65E-DF193E44CE83}"/>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1930251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359C1-C098-4BF4-A55D-782F4E606B8A}"/>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3D343C7E-1E8B-4D38-9B81-1AA2A8978E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8A70B00-53AE-4D3F-91BE-A8D789ED9864}"/>
              </a:ext>
            </a:extLst>
          </p:cNvPr>
          <p:cNvSpPr>
            <a:spLocks noGrp="1"/>
          </p:cNvSpPr>
          <p:nvPr>
            <p:ph type="dt" sz="half" idx="10"/>
          </p:nvPr>
        </p:nvSpPr>
        <p:spPr/>
        <p:txBody>
          <a:bodyPr/>
          <a:lstStyle/>
          <a:p>
            <a:fld id="{EC3C8B9C-477D-492A-96AD-1FC2CC997A73}" type="datetime1">
              <a:rPr lang="en-US" smtClean="0"/>
              <a:t>5/15/26</a:t>
            </a:fld>
            <a:endParaRPr lang="en-US"/>
          </a:p>
        </p:txBody>
      </p:sp>
      <p:sp>
        <p:nvSpPr>
          <p:cNvPr id="5" name="Footer Placeholder 4">
            <a:extLst>
              <a:ext uri="{FF2B5EF4-FFF2-40B4-BE49-F238E27FC236}">
                <a16:creationId xmlns:a16="http://schemas.microsoft.com/office/drawing/2014/main" id="{06647FC7-8124-4F70-A849-B6BCC5189C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47CEBE4-50DC-47DB-B699-CCC024336C9F}"/>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12624285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418279-D3B8-4C6A-AB74-9DE377771270}"/>
              </a:ext>
            </a:extLst>
          </p:cNvPr>
          <p:cNvSpPr>
            <a:spLocks noGrp="1"/>
          </p:cNvSpPr>
          <p:nvPr>
            <p:ph type="title" orient="vert"/>
          </p:nvPr>
        </p:nvSpPr>
        <p:spPr>
          <a:xfrm>
            <a:off x="9242322" y="997974"/>
            <a:ext cx="2349043" cy="498495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E28F733C-9309-4197-BACA-207CDC8935C9}"/>
              </a:ext>
            </a:extLst>
          </p:cNvPr>
          <p:cNvSpPr>
            <a:spLocks noGrp="1"/>
          </p:cNvSpPr>
          <p:nvPr>
            <p:ph type="body" orient="vert" idx="1"/>
          </p:nvPr>
        </p:nvSpPr>
        <p:spPr>
          <a:xfrm>
            <a:off x="768927" y="997973"/>
            <a:ext cx="8473395" cy="49849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6ACD4D0-5BE6-412D-B08B-5DFFD593513E}"/>
              </a:ext>
            </a:extLst>
          </p:cNvPr>
          <p:cNvSpPr>
            <a:spLocks noGrp="1"/>
          </p:cNvSpPr>
          <p:nvPr>
            <p:ph type="dt" sz="half" idx="10"/>
          </p:nvPr>
        </p:nvSpPr>
        <p:spPr/>
        <p:txBody>
          <a:bodyPr/>
          <a:lstStyle/>
          <a:p>
            <a:fld id="{42D3AED5-E26D-4E29-B1B3-7847B6779594}" type="datetime1">
              <a:rPr lang="en-US" smtClean="0"/>
              <a:t>5/15/26</a:t>
            </a:fld>
            <a:endParaRPr lang="en-US"/>
          </a:p>
        </p:txBody>
      </p:sp>
      <p:sp>
        <p:nvSpPr>
          <p:cNvPr id="5" name="Footer Placeholder 4">
            <a:extLst>
              <a:ext uri="{FF2B5EF4-FFF2-40B4-BE49-F238E27FC236}">
                <a16:creationId xmlns:a16="http://schemas.microsoft.com/office/drawing/2014/main" id="{55021651-B786-4A39-A10F-F5231D0A2C5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4504D2D-9379-40DE-9F45-3004BE54F16B}"/>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9478947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87CA6-BFD9-4CB1-8892-F6B062E82445}"/>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0CDA8C3-9C0C-4E52-9A62-E4DB159E6B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CC3EC35-E02F-41FF-9232-F90692A902FC}"/>
              </a:ext>
            </a:extLst>
          </p:cNvPr>
          <p:cNvSpPr>
            <a:spLocks noGrp="1"/>
          </p:cNvSpPr>
          <p:nvPr>
            <p:ph type="dt" sz="half" idx="10"/>
          </p:nvPr>
        </p:nvSpPr>
        <p:spPr/>
        <p:txBody>
          <a:bodyPr/>
          <a:lstStyle/>
          <a:p>
            <a:fld id="{157B6794-849E-4626-908B-D15793550EFB}" type="datetime1">
              <a:rPr lang="en-US" smtClean="0"/>
              <a:t>5/15/26</a:t>
            </a:fld>
            <a:endParaRPr lang="en-US"/>
          </a:p>
        </p:txBody>
      </p:sp>
      <p:sp>
        <p:nvSpPr>
          <p:cNvPr id="5" name="Footer Placeholder 4">
            <a:extLst>
              <a:ext uri="{FF2B5EF4-FFF2-40B4-BE49-F238E27FC236}">
                <a16:creationId xmlns:a16="http://schemas.microsoft.com/office/drawing/2014/main" id="{39D13D38-5DF1-443B-8A12-71E834FDC6A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25E644A-4A37-4757-9809-5B035E2874E6}"/>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2276502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6578B-CD85-4BF1-A729-E8E8079B595F}"/>
              </a:ext>
            </a:extLst>
          </p:cNvPr>
          <p:cNvSpPr>
            <a:spLocks noGrp="1"/>
          </p:cNvSpPr>
          <p:nvPr>
            <p:ph type="title"/>
          </p:nvPr>
        </p:nvSpPr>
        <p:spPr>
          <a:xfrm>
            <a:off x="715383" y="1709738"/>
            <a:ext cx="10632067" cy="2852737"/>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58448C1-C13F-4826-8347-EEB00A6643D6}"/>
              </a:ext>
            </a:extLst>
          </p:cNvPr>
          <p:cNvSpPr>
            <a:spLocks noGrp="1"/>
          </p:cNvSpPr>
          <p:nvPr>
            <p:ph type="body" idx="1"/>
          </p:nvPr>
        </p:nvSpPr>
        <p:spPr>
          <a:xfrm>
            <a:off x="715383" y="4589463"/>
            <a:ext cx="10632067"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06546A-957F-4C4D-9744-1177AD258E10}"/>
              </a:ext>
            </a:extLst>
          </p:cNvPr>
          <p:cNvSpPr>
            <a:spLocks noGrp="1"/>
          </p:cNvSpPr>
          <p:nvPr>
            <p:ph type="dt" sz="half" idx="10"/>
          </p:nvPr>
        </p:nvSpPr>
        <p:spPr/>
        <p:txBody>
          <a:bodyPr/>
          <a:lstStyle/>
          <a:p>
            <a:fld id="{63DB64E7-5594-42A3-ADBF-E95A7ACEAD64}" type="datetime1">
              <a:rPr lang="en-US" smtClean="0"/>
              <a:t>5/15/26</a:t>
            </a:fld>
            <a:endParaRPr lang="en-US"/>
          </a:p>
        </p:txBody>
      </p:sp>
      <p:sp>
        <p:nvSpPr>
          <p:cNvPr id="5" name="Footer Placeholder 4">
            <a:extLst>
              <a:ext uri="{FF2B5EF4-FFF2-40B4-BE49-F238E27FC236}">
                <a16:creationId xmlns:a16="http://schemas.microsoft.com/office/drawing/2014/main" id="{B1DB149C-CC63-4E3A-A83D-EF637EB5197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DB94775-7982-41EC-B584-D51224D38F77}"/>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15522066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E4BD8-507D-48E4-A624-F16A741C3609}"/>
              </a:ext>
            </a:extLst>
          </p:cNvPr>
          <p:cNvSpPr>
            <a:spLocks noGrp="1"/>
          </p:cNvSpPr>
          <p:nvPr>
            <p:ph type="title"/>
          </p:nvPr>
        </p:nvSpPr>
        <p:spPr>
          <a:xfrm>
            <a:off x="700635" y="914400"/>
            <a:ext cx="10691265" cy="1307592"/>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10A07E4-3A39-457C-A059-7DFB6039D947}"/>
              </a:ext>
            </a:extLst>
          </p:cNvPr>
          <p:cNvSpPr>
            <a:spLocks noGrp="1"/>
          </p:cNvSpPr>
          <p:nvPr>
            <p:ph sz="half" idx="1"/>
          </p:nvPr>
        </p:nvSpPr>
        <p:spPr>
          <a:xfrm>
            <a:off x="704088" y="2221992"/>
            <a:ext cx="5212080" cy="37398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B141E17-47CE-4A78-B0FA-0E9786DA67C5}"/>
              </a:ext>
            </a:extLst>
          </p:cNvPr>
          <p:cNvSpPr>
            <a:spLocks noGrp="1"/>
          </p:cNvSpPr>
          <p:nvPr>
            <p:ph sz="half" idx="2"/>
          </p:nvPr>
        </p:nvSpPr>
        <p:spPr>
          <a:xfrm>
            <a:off x="6181344" y="2221992"/>
            <a:ext cx="5212080" cy="37398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9F02C13-D3ED-4044-9716-F29D79A184C9}"/>
              </a:ext>
            </a:extLst>
          </p:cNvPr>
          <p:cNvSpPr>
            <a:spLocks noGrp="1"/>
          </p:cNvSpPr>
          <p:nvPr>
            <p:ph type="dt" sz="half" idx="10"/>
          </p:nvPr>
        </p:nvSpPr>
        <p:spPr/>
        <p:txBody>
          <a:bodyPr/>
          <a:lstStyle/>
          <a:p>
            <a:fld id="{18462B0B-D248-4FFB-8695-AD7FA4B1284A}" type="datetime1">
              <a:rPr lang="en-US" smtClean="0"/>
              <a:t>5/15/26</a:t>
            </a:fld>
            <a:endParaRPr lang="en-US"/>
          </a:p>
        </p:txBody>
      </p:sp>
      <p:sp>
        <p:nvSpPr>
          <p:cNvPr id="6" name="Footer Placeholder 5">
            <a:extLst>
              <a:ext uri="{FF2B5EF4-FFF2-40B4-BE49-F238E27FC236}">
                <a16:creationId xmlns:a16="http://schemas.microsoft.com/office/drawing/2014/main" id="{8AF334AD-FB29-4355-B5CF-85E61B4F340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A5AA154-790C-4774-9C21-8C543E733F26}"/>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6061002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7DD35-7673-4F88-86B0-634883B5E345}"/>
              </a:ext>
            </a:extLst>
          </p:cNvPr>
          <p:cNvSpPr>
            <a:spLocks noGrp="1"/>
          </p:cNvSpPr>
          <p:nvPr>
            <p:ph type="title"/>
          </p:nvPr>
        </p:nvSpPr>
        <p:spPr>
          <a:xfrm>
            <a:off x="704087" y="929147"/>
            <a:ext cx="10689336" cy="798451"/>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EC820D7-3E0B-47C6-A583-C4C839C5AF03}"/>
              </a:ext>
            </a:extLst>
          </p:cNvPr>
          <p:cNvSpPr>
            <a:spLocks noGrp="1"/>
          </p:cNvSpPr>
          <p:nvPr>
            <p:ph type="body" idx="1"/>
          </p:nvPr>
        </p:nvSpPr>
        <p:spPr>
          <a:xfrm>
            <a:off x="704088" y="1756538"/>
            <a:ext cx="5212080"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A839A7B-97D5-400F-B802-A0FF28FE9F15}"/>
              </a:ext>
            </a:extLst>
          </p:cNvPr>
          <p:cNvSpPr>
            <a:spLocks noGrp="1"/>
          </p:cNvSpPr>
          <p:nvPr>
            <p:ph sz="half" idx="2"/>
          </p:nvPr>
        </p:nvSpPr>
        <p:spPr>
          <a:xfrm>
            <a:off x="704088" y="2442702"/>
            <a:ext cx="5212080" cy="35191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2E0ECA2-DBF1-4681-9DFA-93AFD1B371DB}"/>
              </a:ext>
            </a:extLst>
          </p:cNvPr>
          <p:cNvSpPr>
            <a:spLocks noGrp="1"/>
          </p:cNvSpPr>
          <p:nvPr>
            <p:ph type="body" sz="quarter" idx="3"/>
          </p:nvPr>
        </p:nvSpPr>
        <p:spPr>
          <a:xfrm>
            <a:off x="6181344" y="1756538"/>
            <a:ext cx="5212080"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90EBBBB-517F-4ED7-9E51-CF0F7590B4D4}"/>
              </a:ext>
            </a:extLst>
          </p:cNvPr>
          <p:cNvSpPr>
            <a:spLocks noGrp="1"/>
          </p:cNvSpPr>
          <p:nvPr>
            <p:ph sz="quarter" idx="4"/>
          </p:nvPr>
        </p:nvSpPr>
        <p:spPr>
          <a:xfrm>
            <a:off x="6181344" y="2442702"/>
            <a:ext cx="5212080" cy="35191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2511B5C7-1E37-478F-B4B0-C7202FFE41B9}"/>
              </a:ext>
            </a:extLst>
          </p:cNvPr>
          <p:cNvSpPr>
            <a:spLocks noGrp="1"/>
          </p:cNvSpPr>
          <p:nvPr>
            <p:ph type="dt" sz="half" idx="10"/>
          </p:nvPr>
        </p:nvSpPr>
        <p:spPr/>
        <p:txBody>
          <a:bodyPr/>
          <a:lstStyle/>
          <a:p>
            <a:fld id="{D0378EFB-9159-4510-B73F-4F0409ADE937}" type="datetime1">
              <a:rPr lang="en-US" smtClean="0"/>
              <a:t>5/15/26</a:t>
            </a:fld>
            <a:endParaRPr lang="en-US"/>
          </a:p>
        </p:txBody>
      </p:sp>
      <p:sp>
        <p:nvSpPr>
          <p:cNvPr id="8" name="Footer Placeholder 7">
            <a:extLst>
              <a:ext uri="{FF2B5EF4-FFF2-40B4-BE49-F238E27FC236}">
                <a16:creationId xmlns:a16="http://schemas.microsoft.com/office/drawing/2014/main" id="{9153F7EF-507C-4CB3-86C5-8B34FFFC1D86}"/>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58E3DEA6-E4EB-4C2A-8B4F-55EC965B6219}"/>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6484648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32964-A933-4B98-A141-A4B316DAFA9F}"/>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5D684C9D-23DA-42B0-9DD3-7592F72E8DC9}"/>
              </a:ext>
            </a:extLst>
          </p:cNvPr>
          <p:cNvSpPr>
            <a:spLocks noGrp="1"/>
          </p:cNvSpPr>
          <p:nvPr>
            <p:ph type="dt" sz="half" idx="10"/>
          </p:nvPr>
        </p:nvSpPr>
        <p:spPr/>
        <p:txBody>
          <a:bodyPr/>
          <a:lstStyle/>
          <a:p>
            <a:fld id="{89BC9412-2452-4BED-A324-9D8C115361AD}" type="datetime1">
              <a:rPr lang="en-US" smtClean="0"/>
              <a:t>5/15/26</a:t>
            </a:fld>
            <a:endParaRPr lang="en-US"/>
          </a:p>
        </p:txBody>
      </p:sp>
      <p:sp>
        <p:nvSpPr>
          <p:cNvPr id="4" name="Footer Placeholder 3">
            <a:extLst>
              <a:ext uri="{FF2B5EF4-FFF2-40B4-BE49-F238E27FC236}">
                <a16:creationId xmlns:a16="http://schemas.microsoft.com/office/drawing/2014/main" id="{68BF8F05-876F-49D8-AE30-5BB2A91ECD59}"/>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153D20DA-9260-4577-BB51-789570A243AF}"/>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12065541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2C1F24-E0A1-45A7-8EF5-92CD9799341C}"/>
              </a:ext>
            </a:extLst>
          </p:cNvPr>
          <p:cNvSpPr>
            <a:spLocks noGrp="1"/>
          </p:cNvSpPr>
          <p:nvPr>
            <p:ph type="dt" sz="half" idx="10"/>
          </p:nvPr>
        </p:nvSpPr>
        <p:spPr/>
        <p:txBody>
          <a:bodyPr/>
          <a:lstStyle/>
          <a:p>
            <a:fld id="{F5318F62-D251-40E8-A23C-F4CFE9FEAB41}" type="datetime1">
              <a:rPr lang="en-US" smtClean="0"/>
              <a:t>5/15/26</a:t>
            </a:fld>
            <a:endParaRPr lang="en-US"/>
          </a:p>
        </p:txBody>
      </p:sp>
      <p:sp>
        <p:nvSpPr>
          <p:cNvPr id="3" name="Footer Placeholder 2">
            <a:extLst>
              <a:ext uri="{FF2B5EF4-FFF2-40B4-BE49-F238E27FC236}">
                <a16:creationId xmlns:a16="http://schemas.microsoft.com/office/drawing/2014/main" id="{3E021C19-210E-46B0-9036-5D8AECC9260C}"/>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1A880FEF-487E-44DF-8615-DF2210419602}"/>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40832304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568EE-74C8-43A6-90BC-2DDD965CF64A}"/>
              </a:ext>
            </a:extLst>
          </p:cNvPr>
          <p:cNvSpPr>
            <a:spLocks noGrp="1"/>
          </p:cNvSpPr>
          <p:nvPr>
            <p:ph type="title"/>
          </p:nvPr>
        </p:nvSpPr>
        <p:spPr>
          <a:xfrm>
            <a:off x="704088" y="1069848"/>
            <a:ext cx="4093599" cy="1316736"/>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71C35AC-CAE3-48CF-A3E4-A075C9FDD71B}"/>
              </a:ext>
            </a:extLst>
          </p:cNvPr>
          <p:cNvSpPr>
            <a:spLocks noGrp="1"/>
          </p:cNvSpPr>
          <p:nvPr>
            <p:ph idx="1"/>
          </p:nvPr>
        </p:nvSpPr>
        <p:spPr>
          <a:xfrm>
            <a:off x="5183188" y="1069848"/>
            <a:ext cx="6172200" cy="47912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D9D03EA-5FAD-4609-A2B8-624E426847E3}"/>
              </a:ext>
            </a:extLst>
          </p:cNvPr>
          <p:cNvSpPr>
            <a:spLocks noGrp="1"/>
          </p:cNvSpPr>
          <p:nvPr>
            <p:ph type="body" sz="half" idx="2"/>
          </p:nvPr>
        </p:nvSpPr>
        <p:spPr>
          <a:xfrm>
            <a:off x="704088" y="2551176"/>
            <a:ext cx="4093599" cy="331927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58D2EA-2191-4216-B64D-067BDFE12375}"/>
              </a:ext>
            </a:extLst>
          </p:cNvPr>
          <p:cNvSpPr>
            <a:spLocks noGrp="1"/>
          </p:cNvSpPr>
          <p:nvPr>
            <p:ph type="dt" sz="half" idx="10"/>
          </p:nvPr>
        </p:nvSpPr>
        <p:spPr/>
        <p:txBody>
          <a:bodyPr/>
          <a:lstStyle/>
          <a:p>
            <a:fld id="{44F76144-149E-4874-93A5-554A0357CF82}" type="datetime1">
              <a:rPr lang="en-US" smtClean="0"/>
              <a:t>5/15/26</a:t>
            </a:fld>
            <a:endParaRPr lang="en-US"/>
          </a:p>
        </p:txBody>
      </p:sp>
      <p:sp>
        <p:nvSpPr>
          <p:cNvPr id="6" name="Footer Placeholder 5">
            <a:extLst>
              <a:ext uri="{FF2B5EF4-FFF2-40B4-BE49-F238E27FC236}">
                <a16:creationId xmlns:a16="http://schemas.microsoft.com/office/drawing/2014/main" id="{78042128-DAB4-481C-BEE6-3523E8E88BA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E50E382-C500-4A4C-A7C6-43860383AB91}"/>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11621015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FE98B-EACF-4251-A8AF-0D9EDD17C664}"/>
              </a:ext>
            </a:extLst>
          </p:cNvPr>
          <p:cNvSpPr>
            <a:spLocks noGrp="1"/>
          </p:cNvSpPr>
          <p:nvPr>
            <p:ph type="title"/>
          </p:nvPr>
        </p:nvSpPr>
        <p:spPr>
          <a:xfrm>
            <a:off x="704088" y="1066800"/>
            <a:ext cx="4103431" cy="1317523"/>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905F473-761A-4002-AF70-9FF878D0139E}"/>
              </a:ext>
            </a:extLst>
          </p:cNvPr>
          <p:cNvSpPr>
            <a:spLocks noGrp="1"/>
          </p:cNvSpPr>
          <p:nvPr>
            <p:ph type="pic" idx="1"/>
          </p:nvPr>
        </p:nvSpPr>
        <p:spPr>
          <a:xfrm>
            <a:off x="5183188" y="1066800"/>
            <a:ext cx="6172200" cy="47942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FA0C2E6A-F834-4540-BB00-E13CB45DC362}"/>
              </a:ext>
            </a:extLst>
          </p:cNvPr>
          <p:cNvSpPr>
            <a:spLocks noGrp="1"/>
          </p:cNvSpPr>
          <p:nvPr>
            <p:ph type="body" sz="half" idx="2"/>
          </p:nvPr>
        </p:nvSpPr>
        <p:spPr>
          <a:xfrm>
            <a:off x="704088" y="2552700"/>
            <a:ext cx="4103431" cy="33162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C38EAB-AD63-415C-B263-BA1D8FBE3CB0}"/>
              </a:ext>
            </a:extLst>
          </p:cNvPr>
          <p:cNvSpPr>
            <a:spLocks noGrp="1"/>
          </p:cNvSpPr>
          <p:nvPr>
            <p:ph type="dt" sz="half" idx="10"/>
          </p:nvPr>
        </p:nvSpPr>
        <p:spPr/>
        <p:txBody>
          <a:bodyPr/>
          <a:lstStyle/>
          <a:p>
            <a:fld id="{50BA65D8-0540-4835-AE5C-25D29DBA01BE}" type="datetime1">
              <a:rPr lang="en-US" smtClean="0"/>
              <a:t>5/15/26</a:t>
            </a:fld>
            <a:endParaRPr lang="en-US"/>
          </a:p>
        </p:txBody>
      </p:sp>
      <p:sp>
        <p:nvSpPr>
          <p:cNvPr id="6" name="Footer Placeholder 5">
            <a:extLst>
              <a:ext uri="{FF2B5EF4-FFF2-40B4-BE49-F238E27FC236}">
                <a16:creationId xmlns:a16="http://schemas.microsoft.com/office/drawing/2014/main" id="{422E5541-B6DE-45E8-BCFE-0DFC4F57407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BB78D45-289B-46AF-8CB9-E6150BEA17ED}"/>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6168043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A362AC-B59F-4AC7-B279-57DDD5336BCA}"/>
              </a:ext>
            </a:extLst>
          </p:cNvPr>
          <p:cNvSpPr>
            <a:spLocks noGrp="1"/>
          </p:cNvSpPr>
          <p:nvPr>
            <p:ph type="title"/>
          </p:nvPr>
        </p:nvSpPr>
        <p:spPr>
          <a:xfrm>
            <a:off x="700635" y="914400"/>
            <a:ext cx="10691265" cy="1307592"/>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E6042DB-75BD-4EC1-B6D9-8A72EF940CAA}"/>
              </a:ext>
            </a:extLst>
          </p:cNvPr>
          <p:cNvSpPr>
            <a:spLocks noGrp="1"/>
          </p:cNvSpPr>
          <p:nvPr>
            <p:ph type="body" idx="1"/>
          </p:nvPr>
        </p:nvSpPr>
        <p:spPr>
          <a:xfrm>
            <a:off x="700635" y="2221992"/>
            <a:ext cx="10691265" cy="37398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1DD1378-7C96-4079-B44C-3D86B4657596}"/>
              </a:ext>
            </a:extLst>
          </p:cNvPr>
          <p:cNvSpPr>
            <a:spLocks noGrp="1"/>
          </p:cNvSpPr>
          <p:nvPr>
            <p:ph type="dt" sz="half" idx="2"/>
          </p:nvPr>
        </p:nvSpPr>
        <p:spPr>
          <a:xfrm>
            <a:off x="8369448" y="6356350"/>
            <a:ext cx="2549564" cy="365125"/>
          </a:xfrm>
          <a:prstGeom prst="rect">
            <a:avLst/>
          </a:prstGeom>
        </p:spPr>
        <p:txBody>
          <a:bodyPr vert="horz" lIns="91440" tIns="45720" rIns="91440" bIns="45720" rtlCol="0" anchor="ctr"/>
          <a:lstStyle>
            <a:lvl1pPr algn="r">
              <a:defRPr sz="1050">
                <a:solidFill>
                  <a:schemeClr val="tx1"/>
                </a:solidFill>
                <a:latin typeface="+mj-lt"/>
              </a:defRPr>
            </a:lvl1pPr>
          </a:lstStyle>
          <a:p>
            <a:fld id="{E31BA835-12AC-4E8F-955A-EA3F4DE2791F}" type="datetime1">
              <a:rPr lang="en-US" smtClean="0"/>
              <a:t>5/15/26</a:t>
            </a:fld>
            <a:endParaRPr lang="en-US"/>
          </a:p>
        </p:txBody>
      </p:sp>
      <p:sp>
        <p:nvSpPr>
          <p:cNvPr id="5" name="Footer Placeholder 4">
            <a:extLst>
              <a:ext uri="{FF2B5EF4-FFF2-40B4-BE49-F238E27FC236}">
                <a16:creationId xmlns:a16="http://schemas.microsoft.com/office/drawing/2014/main" id="{D19B6B78-577F-43F5-BAEE-BF72484C9850}"/>
              </a:ext>
            </a:extLst>
          </p:cNvPr>
          <p:cNvSpPr>
            <a:spLocks noGrp="1"/>
          </p:cNvSpPr>
          <p:nvPr>
            <p:ph type="ftr" sz="quarter" idx="3"/>
          </p:nvPr>
        </p:nvSpPr>
        <p:spPr>
          <a:xfrm>
            <a:off x="704088" y="6356350"/>
            <a:ext cx="4539727" cy="365125"/>
          </a:xfrm>
          <a:prstGeom prst="rect">
            <a:avLst/>
          </a:prstGeom>
        </p:spPr>
        <p:txBody>
          <a:bodyPr vert="horz" lIns="91440" tIns="45720" rIns="91440" bIns="45720" rtlCol="0" anchor="ctr"/>
          <a:lstStyle>
            <a:lvl1pPr algn="l">
              <a:defRPr sz="1050">
                <a:solidFill>
                  <a:schemeClr val="tx1"/>
                </a:solidFill>
                <a:latin typeface="+mj-lt"/>
              </a:defRPr>
            </a:lvl1pPr>
          </a:lstStyle>
          <a:p>
            <a:endParaRPr lang="en-US" dirty="0"/>
          </a:p>
        </p:txBody>
      </p:sp>
      <p:sp>
        <p:nvSpPr>
          <p:cNvPr id="6" name="Slide Number Placeholder 5">
            <a:extLst>
              <a:ext uri="{FF2B5EF4-FFF2-40B4-BE49-F238E27FC236}">
                <a16:creationId xmlns:a16="http://schemas.microsoft.com/office/drawing/2014/main" id="{A8CC75B8-AF8F-4D8A-9B3D-D1951A64BADB}"/>
              </a:ext>
            </a:extLst>
          </p:cNvPr>
          <p:cNvSpPr>
            <a:spLocks noGrp="1"/>
          </p:cNvSpPr>
          <p:nvPr>
            <p:ph type="sldNum" sz="quarter" idx="4"/>
          </p:nvPr>
        </p:nvSpPr>
        <p:spPr>
          <a:xfrm>
            <a:off x="10919012" y="6356350"/>
            <a:ext cx="672354" cy="365125"/>
          </a:xfrm>
          <a:prstGeom prst="rect">
            <a:avLst/>
          </a:prstGeom>
        </p:spPr>
        <p:txBody>
          <a:bodyPr vert="horz" lIns="91440" tIns="45720" rIns="91440" bIns="45720" rtlCol="0" anchor="ctr"/>
          <a:lstStyle>
            <a:lvl1pPr algn="r">
              <a:defRPr sz="1800">
                <a:solidFill>
                  <a:schemeClr val="tx1"/>
                </a:solidFill>
              </a:defRPr>
            </a:lvl1pPr>
          </a:lstStyle>
          <a:p>
            <a:fld id="{87E7843D-FF13-4365-9478-9625B70A2705}" type="slidenum">
              <a:rPr lang="en-US" smtClean="0"/>
              <a:t>‹#›</a:t>
            </a:fld>
            <a:endParaRPr lang="en-US"/>
          </a:p>
        </p:txBody>
      </p:sp>
      <p:cxnSp>
        <p:nvCxnSpPr>
          <p:cNvPr id="7" name="Straight Connector 6">
            <a:extLst>
              <a:ext uri="{FF2B5EF4-FFF2-40B4-BE49-F238E27FC236}">
                <a16:creationId xmlns:a16="http://schemas.microsoft.com/office/drawing/2014/main" id="{F64F9B95-9045-48D2-B9F3-2927E98F54AA}"/>
              </a:ext>
            </a:extLst>
          </p:cNvPr>
          <p:cNvCxnSpPr>
            <a:cxnSpLocks/>
          </p:cNvCxnSpPr>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85AA86F-6A4D-4BCB-A045-D992CDC2959B}"/>
              </a:ext>
            </a:extLst>
          </p:cNvPr>
          <p:cNvCxnSpPr>
            <a:cxnSpLocks/>
          </p:cNvCxnSpPr>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30168513"/>
      </p:ext>
    </p:extLst>
  </p:cSld>
  <p:clrMap bg1="lt1" tx1="dk1" bg2="lt2" tx2="dk2" accent1="accent1" accent2="accent2" accent3="accent3" accent4="accent4" accent5="accent5" accent6="accent6" hlink="hlink" folHlink="folHlink"/>
  <p:sldLayoutIdLst>
    <p:sldLayoutId id="2147483704" r:id="rId1"/>
    <p:sldLayoutId id="2147483705" r:id="rId2"/>
    <p:sldLayoutId id="2147483706" r:id="rId3"/>
    <p:sldLayoutId id="2147483707" r:id="rId4"/>
    <p:sldLayoutId id="2147483708" r:id="rId5"/>
    <p:sldLayoutId id="2147483714" r:id="rId6"/>
    <p:sldLayoutId id="2147483709" r:id="rId7"/>
    <p:sldLayoutId id="2147483710" r:id="rId8"/>
    <p:sldLayoutId id="2147483711" r:id="rId9"/>
    <p:sldLayoutId id="2147483713" r:id="rId10"/>
    <p:sldLayoutId id="2147483712" r:id="rId11"/>
  </p:sldLayoutIdLst>
  <p:hf sldNum="0" hdr="0" ftr="0" dt="0"/>
  <p:txStyles>
    <p:titleStyle>
      <a:lvl1pPr algn="l" defTabSz="914400" rtl="0" eaLnBrk="1" latinLnBrk="0" hangingPunct="1">
        <a:lnSpc>
          <a:spcPct val="100000"/>
        </a:lnSpc>
        <a:spcBef>
          <a:spcPct val="0"/>
        </a:spcBef>
        <a:buNone/>
        <a:defRPr sz="4000" kern="1200" cap="all" spc="30" baseline="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85CB65D0-496F-4797-A015-C85839E35D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01C37B8F-8AC5-0868-AD51-104FE72CF3DB}"/>
              </a:ext>
            </a:extLst>
          </p:cNvPr>
          <p:cNvPicPr>
            <a:picLocks noChangeAspect="1"/>
          </p:cNvPicPr>
          <p:nvPr/>
        </p:nvPicPr>
        <p:blipFill>
          <a:blip r:embed="rId2"/>
          <a:srcRect l="18667" r="-1" b="-1"/>
          <a:stretch>
            <a:fillRect/>
          </a:stretch>
        </p:blipFill>
        <p:spPr>
          <a:xfrm>
            <a:off x="1" y="10"/>
            <a:ext cx="12192000" cy="6857989"/>
          </a:xfrm>
          <a:prstGeom prst="rect">
            <a:avLst/>
          </a:prstGeom>
        </p:spPr>
      </p:pic>
      <p:sp>
        <p:nvSpPr>
          <p:cNvPr id="27" name="Rectangle 26">
            <a:extLst>
              <a:ext uri="{FF2B5EF4-FFF2-40B4-BE49-F238E27FC236}">
                <a16:creationId xmlns:a16="http://schemas.microsoft.com/office/drawing/2014/main" id="{95D2C779-8883-4E5F-A170-0F464918C1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307" y="990598"/>
            <a:ext cx="12188952" cy="4745182"/>
          </a:xfrm>
          <a:prstGeom prst="rect">
            <a:avLst/>
          </a:prstGeom>
          <a:gradFill>
            <a:gsLst>
              <a:gs pos="35000">
                <a:srgbClr val="000000">
                  <a:alpha val="41000"/>
                </a:srgbClr>
              </a:gs>
              <a:gs pos="0">
                <a:srgbClr val="000000">
                  <a:alpha val="0"/>
                </a:srgbClr>
              </a:gs>
              <a:gs pos="47744">
                <a:srgbClr val="000000">
                  <a:alpha val="51000"/>
                </a:srgbClr>
              </a:gs>
              <a:gs pos="70000">
                <a:srgbClr val="000000">
                  <a:alpha val="37000"/>
                </a:srgbClr>
              </a:gs>
              <a:gs pos="100000">
                <a:srgbClr val="000000">
                  <a:alpha val="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8067BFE-BE93-1132-8FAD-22392277C388}"/>
              </a:ext>
            </a:extLst>
          </p:cNvPr>
          <p:cNvSpPr>
            <a:spLocks noGrp="1"/>
          </p:cNvSpPr>
          <p:nvPr>
            <p:ph type="ctrTitle"/>
          </p:nvPr>
        </p:nvSpPr>
        <p:spPr>
          <a:xfrm>
            <a:off x="699253" y="990599"/>
            <a:ext cx="6753342" cy="4849091"/>
          </a:xfrm>
        </p:spPr>
        <p:txBody>
          <a:bodyPr anchor="ctr">
            <a:normAutofit/>
          </a:bodyPr>
          <a:lstStyle/>
          <a:p>
            <a:pPr algn="r"/>
            <a:r>
              <a:rPr lang="en-US" sz="4800" dirty="0">
                <a:solidFill>
                  <a:srgbClr val="FFFFFF"/>
                </a:solidFill>
              </a:rPr>
              <a:t>Through the  sanctifying work of the holy spirit, you are..</a:t>
            </a:r>
            <a:r>
              <a:rPr lang="en-US" dirty="0">
                <a:solidFill>
                  <a:srgbClr val="FFFFFF"/>
                </a:solidFill>
              </a:rPr>
              <a:t>.</a:t>
            </a:r>
          </a:p>
        </p:txBody>
      </p:sp>
      <p:sp>
        <p:nvSpPr>
          <p:cNvPr id="3" name="Subtitle 2">
            <a:extLst>
              <a:ext uri="{FF2B5EF4-FFF2-40B4-BE49-F238E27FC236}">
                <a16:creationId xmlns:a16="http://schemas.microsoft.com/office/drawing/2014/main" id="{A5A3C8B0-8620-8DDA-609A-9DDDE1886D47}"/>
              </a:ext>
            </a:extLst>
          </p:cNvPr>
          <p:cNvSpPr>
            <a:spLocks noGrp="1"/>
          </p:cNvSpPr>
          <p:nvPr>
            <p:ph type="subTitle" idx="1"/>
          </p:nvPr>
        </p:nvSpPr>
        <p:spPr>
          <a:xfrm>
            <a:off x="8712864" y="1447799"/>
            <a:ext cx="3069829" cy="4076699"/>
          </a:xfrm>
        </p:spPr>
        <p:txBody>
          <a:bodyPr anchor="ctr">
            <a:normAutofit/>
          </a:bodyPr>
          <a:lstStyle/>
          <a:p>
            <a:pPr algn="ctr"/>
            <a:r>
              <a:rPr lang="en-US" sz="3200" dirty="0">
                <a:solidFill>
                  <a:srgbClr val="FFFFFF"/>
                </a:solidFill>
              </a:rPr>
              <a:t>II Thessalonians</a:t>
            </a:r>
          </a:p>
          <a:p>
            <a:pPr algn="ctr"/>
            <a:r>
              <a:rPr lang="en-US" sz="3200" dirty="0">
                <a:solidFill>
                  <a:srgbClr val="FFFFFF"/>
                </a:solidFill>
              </a:rPr>
              <a:t>2: 13 – 3: 18</a:t>
            </a:r>
          </a:p>
        </p:txBody>
      </p:sp>
      <p:cxnSp>
        <p:nvCxnSpPr>
          <p:cNvPr id="29" name="Straight Connector 28">
            <a:extLst>
              <a:ext uri="{FF2B5EF4-FFF2-40B4-BE49-F238E27FC236}">
                <a16:creationId xmlns:a16="http://schemas.microsoft.com/office/drawing/2014/main" id="{BD96A694-258D-4418-A83C-B9BA72FD44B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115300" y="1780927"/>
            <a:ext cx="0" cy="3390901"/>
          </a:xfrm>
          <a:prstGeom prst="line">
            <a:avLst/>
          </a:prstGeom>
          <a:ln w="44450">
            <a:solidFill>
              <a:srgbClr val="FFFFFF"/>
            </a:solidFill>
          </a:ln>
          <a:effectLst>
            <a:outerShdw blurRad="50800" dist="38100" dir="2700000" sx="88000" sy="88000" algn="tl" rotWithShape="0">
              <a:prstClr val="black">
                <a:alpha val="26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93879593"/>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33E93247-6229-44AB-A550-739E971E69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7DD6326-F2FF-57FB-4CFA-F2A21C5B91A0}"/>
              </a:ext>
            </a:extLst>
          </p:cNvPr>
          <p:cNvSpPr>
            <a:spLocks noGrp="1"/>
          </p:cNvSpPr>
          <p:nvPr>
            <p:ph type="ctrTitle"/>
          </p:nvPr>
        </p:nvSpPr>
        <p:spPr>
          <a:xfrm>
            <a:off x="703400" y="871758"/>
            <a:ext cx="5867401" cy="3871143"/>
          </a:xfrm>
        </p:spPr>
        <p:txBody>
          <a:bodyPr>
            <a:normAutofit/>
          </a:bodyPr>
          <a:lstStyle/>
          <a:p>
            <a:pPr>
              <a:lnSpc>
                <a:spcPct val="90000"/>
              </a:lnSpc>
            </a:pPr>
            <a:r>
              <a:rPr lang="en-US"/>
              <a:t>Called to be His Children and Heirs of His kingdom...walk worthy!</a:t>
            </a:r>
          </a:p>
        </p:txBody>
      </p:sp>
      <p:sp>
        <p:nvSpPr>
          <p:cNvPr id="3" name="Subtitle 2">
            <a:extLst>
              <a:ext uri="{FF2B5EF4-FFF2-40B4-BE49-F238E27FC236}">
                <a16:creationId xmlns:a16="http://schemas.microsoft.com/office/drawing/2014/main" id="{D514BBD4-A0CF-FA1C-E09D-11FF6199B1E6}"/>
              </a:ext>
            </a:extLst>
          </p:cNvPr>
          <p:cNvSpPr>
            <a:spLocks noGrp="1"/>
          </p:cNvSpPr>
          <p:nvPr>
            <p:ph type="subTitle" idx="1"/>
          </p:nvPr>
        </p:nvSpPr>
        <p:spPr>
          <a:xfrm>
            <a:off x="721688" y="4785543"/>
            <a:ext cx="5400675" cy="1005657"/>
          </a:xfrm>
        </p:spPr>
        <p:txBody>
          <a:bodyPr>
            <a:normAutofit/>
          </a:bodyPr>
          <a:lstStyle/>
          <a:p>
            <a:r>
              <a:rPr lang="en-US"/>
              <a:t>II Thessalonians 1</a:t>
            </a:r>
          </a:p>
        </p:txBody>
      </p:sp>
      <p:cxnSp>
        <p:nvCxnSpPr>
          <p:cNvPr id="15" name="Straight Connector 14">
            <a:extLst>
              <a:ext uri="{FF2B5EF4-FFF2-40B4-BE49-F238E27FC236}">
                <a16:creationId xmlns:a16="http://schemas.microsoft.com/office/drawing/2014/main" id="{EE2E603F-4A95-4FE8-BB06-211DFD75DBE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57150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D7CC41EB-2D81-4303-9171-6401B388BA3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6134100"/>
            <a:ext cx="5715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57A3073F-5F62-C5BD-D258-9DF47054A7B7}"/>
              </a:ext>
            </a:extLst>
          </p:cNvPr>
          <p:cNvPicPr>
            <a:picLocks noChangeAspect="1"/>
          </p:cNvPicPr>
          <p:nvPr/>
        </p:nvPicPr>
        <p:blipFill>
          <a:blip r:embed="rId2"/>
          <a:srcRect t="5706" r="1" b="1"/>
          <a:stretch>
            <a:fillRect/>
          </a:stretch>
        </p:blipFill>
        <p:spPr>
          <a:xfrm>
            <a:off x="7315200" y="723900"/>
            <a:ext cx="4076700" cy="5410200"/>
          </a:xfrm>
          <a:prstGeom prst="rect">
            <a:avLst/>
          </a:prstGeom>
        </p:spPr>
      </p:pic>
    </p:spTree>
    <p:extLst>
      <p:ext uri="{BB962C8B-B14F-4D97-AF65-F5344CB8AC3E}">
        <p14:creationId xmlns:p14="http://schemas.microsoft.com/office/powerpoint/2010/main" val="15348909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2C16D240-943A-9D84-44B0-865E9F4C4659}"/>
              </a:ext>
            </a:extLst>
          </p:cNvPr>
          <p:cNvSpPr>
            <a:spLocks noGrp="1"/>
          </p:cNvSpPr>
          <p:nvPr>
            <p:ph idx="1"/>
          </p:nvPr>
        </p:nvSpPr>
        <p:spPr>
          <a:xfrm>
            <a:off x="352696" y="718457"/>
            <a:ext cx="7507075" cy="5812971"/>
          </a:xfrm>
        </p:spPr>
        <p:txBody>
          <a:bodyPr>
            <a:normAutofit lnSpcReduction="10000"/>
          </a:bodyPr>
          <a:lstStyle/>
          <a:p>
            <a:r>
              <a:rPr lang="en-US" sz="2800" dirty="0"/>
              <a:t>Paul said the spirit of the Anti-Christ is already here! </a:t>
            </a:r>
          </a:p>
          <a:p>
            <a:endParaRPr lang="en-US" sz="2800" dirty="0"/>
          </a:p>
          <a:p>
            <a:r>
              <a:rPr lang="en-US" sz="2800" dirty="0"/>
              <a:t>The ‘fullness of time’ is why we have not seen the Lawless One – the person: Anti-Christ</a:t>
            </a:r>
          </a:p>
          <a:p>
            <a:endParaRPr lang="en-US" sz="2800" dirty="0"/>
          </a:p>
          <a:p>
            <a:r>
              <a:rPr lang="en-US" sz="2800" dirty="0"/>
              <a:t>Do Not be Deceived! These events WILL happen!</a:t>
            </a:r>
          </a:p>
          <a:p>
            <a:endParaRPr lang="en-US" sz="2800" dirty="0"/>
          </a:p>
          <a:p>
            <a:r>
              <a:rPr lang="en-US" sz="2800" dirty="0"/>
              <a:t>Jesus Christ our Lord is coming and will be victorious!</a:t>
            </a:r>
          </a:p>
          <a:p>
            <a:endParaRPr lang="en-US" sz="2800" dirty="0"/>
          </a:p>
          <a:p>
            <a:endParaRPr lang="en-US" sz="2800" dirty="0"/>
          </a:p>
          <a:p>
            <a:endParaRPr lang="en-US" sz="2800" dirty="0"/>
          </a:p>
          <a:p>
            <a:endParaRPr lang="en-US" sz="2800" dirty="0"/>
          </a:p>
        </p:txBody>
      </p:sp>
      <p:pic>
        <p:nvPicPr>
          <p:cNvPr id="5" name="Picture 4">
            <a:extLst>
              <a:ext uri="{FF2B5EF4-FFF2-40B4-BE49-F238E27FC236}">
                <a16:creationId xmlns:a16="http://schemas.microsoft.com/office/drawing/2014/main" id="{FCEDFBE2-FDB6-47BD-6FEF-F27129B43458}"/>
              </a:ext>
            </a:extLst>
          </p:cNvPr>
          <p:cNvPicPr>
            <a:picLocks noChangeAspect="1"/>
          </p:cNvPicPr>
          <p:nvPr/>
        </p:nvPicPr>
        <p:blipFill>
          <a:blip r:embed="rId2"/>
          <a:srcRect t="22160" b="25557"/>
          <a:stretch>
            <a:fillRect/>
          </a:stretch>
        </p:blipFill>
        <p:spPr>
          <a:xfrm rot="1263527">
            <a:off x="7823431" y="1416585"/>
            <a:ext cx="2380647" cy="2005408"/>
          </a:xfrm>
          <a:prstGeom prst="rect">
            <a:avLst/>
          </a:prstGeom>
        </p:spPr>
      </p:pic>
      <p:pic>
        <p:nvPicPr>
          <p:cNvPr id="6" name="Content Placeholder 3">
            <a:extLst>
              <a:ext uri="{FF2B5EF4-FFF2-40B4-BE49-F238E27FC236}">
                <a16:creationId xmlns:a16="http://schemas.microsoft.com/office/drawing/2014/main" id="{59484E51-0FCC-C8DA-AB57-898635196C24}"/>
              </a:ext>
            </a:extLst>
          </p:cNvPr>
          <p:cNvPicPr>
            <a:picLocks noChangeAspect="1"/>
          </p:cNvPicPr>
          <p:nvPr/>
        </p:nvPicPr>
        <p:blipFill>
          <a:blip r:embed="rId3"/>
          <a:srcRect b="8065"/>
          <a:stretch>
            <a:fillRect/>
          </a:stretch>
        </p:blipFill>
        <p:spPr>
          <a:xfrm rot="392927">
            <a:off x="10000268" y="3390169"/>
            <a:ext cx="1887366" cy="2563039"/>
          </a:xfrm>
          <a:prstGeom prst="rect">
            <a:avLst/>
          </a:prstGeom>
        </p:spPr>
      </p:pic>
      <p:sp>
        <p:nvSpPr>
          <p:cNvPr id="7" name="TextBox 6">
            <a:extLst>
              <a:ext uri="{FF2B5EF4-FFF2-40B4-BE49-F238E27FC236}">
                <a16:creationId xmlns:a16="http://schemas.microsoft.com/office/drawing/2014/main" id="{79999F48-7574-40BF-E1F4-75D39BF0739A}"/>
              </a:ext>
            </a:extLst>
          </p:cNvPr>
          <p:cNvSpPr txBox="1"/>
          <p:nvPr/>
        </p:nvSpPr>
        <p:spPr>
          <a:xfrm>
            <a:off x="10014002" y="1410529"/>
            <a:ext cx="1502229" cy="1200329"/>
          </a:xfrm>
          <a:prstGeom prst="rect">
            <a:avLst/>
          </a:prstGeom>
          <a:noFill/>
        </p:spPr>
        <p:txBody>
          <a:bodyPr wrap="square" rtlCol="0">
            <a:spAutoFit/>
          </a:bodyPr>
          <a:lstStyle/>
          <a:p>
            <a:r>
              <a:rPr lang="en-US" sz="7200" dirty="0"/>
              <a:t>Be</a:t>
            </a:r>
          </a:p>
        </p:txBody>
      </p:sp>
      <p:sp>
        <p:nvSpPr>
          <p:cNvPr id="8" name="TextBox 7">
            <a:extLst>
              <a:ext uri="{FF2B5EF4-FFF2-40B4-BE49-F238E27FC236}">
                <a16:creationId xmlns:a16="http://schemas.microsoft.com/office/drawing/2014/main" id="{EA0BB191-78CC-F814-B6E5-C6A97F478CE2}"/>
              </a:ext>
            </a:extLst>
          </p:cNvPr>
          <p:cNvSpPr txBox="1"/>
          <p:nvPr/>
        </p:nvSpPr>
        <p:spPr>
          <a:xfrm rot="20277171">
            <a:off x="7233152" y="4182059"/>
            <a:ext cx="2277499" cy="769441"/>
          </a:xfrm>
          <a:prstGeom prst="rect">
            <a:avLst/>
          </a:prstGeom>
          <a:noFill/>
        </p:spPr>
        <p:txBody>
          <a:bodyPr wrap="square" rtlCol="0">
            <a:spAutoFit/>
          </a:bodyPr>
          <a:lstStyle/>
          <a:p>
            <a:r>
              <a:rPr lang="en-US" sz="4400" dirty="0"/>
              <a:t>Faithful!</a:t>
            </a:r>
          </a:p>
        </p:txBody>
      </p:sp>
      <p:sp>
        <p:nvSpPr>
          <p:cNvPr id="2" name="TextBox 1">
            <a:extLst>
              <a:ext uri="{FF2B5EF4-FFF2-40B4-BE49-F238E27FC236}">
                <a16:creationId xmlns:a16="http://schemas.microsoft.com/office/drawing/2014/main" id="{8BB091E6-8C96-DAA1-D8C4-E57162023BED}"/>
              </a:ext>
            </a:extLst>
          </p:cNvPr>
          <p:cNvSpPr txBox="1"/>
          <p:nvPr/>
        </p:nvSpPr>
        <p:spPr>
          <a:xfrm>
            <a:off x="831668" y="166787"/>
            <a:ext cx="10528663" cy="461665"/>
          </a:xfrm>
          <a:prstGeom prst="rect">
            <a:avLst/>
          </a:prstGeom>
          <a:noFill/>
        </p:spPr>
        <p:txBody>
          <a:bodyPr wrap="square" rtlCol="0">
            <a:spAutoFit/>
          </a:bodyPr>
          <a:lstStyle/>
          <a:p>
            <a:pPr algn="ctr"/>
            <a:r>
              <a:rPr lang="en-US" sz="2400" dirty="0"/>
              <a:t>II Thessalonians 2 </a:t>
            </a:r>
          </a:p>
        </p:txBody>
      </p:sp>
    </p:spTree>
    <p:extLst>
      <p:ext uri="{BB962C8B-B14F-4D97-AF65-F5344CB8AC3E}">
        <p14:creationId xmlns:p14="http://schemas.microsoft.com/office/powerpoint/2010/main" val="24471818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xEl>
                                              <p:pRg st="2" end="2"/>
                                            </p:txEl>
                                          </p:spTgt>
                                        </p:tgtEl>
                                        <p:attrNameLst>
                                          <p:attrName>style.visibility</p:attrName>
                                        </p:attrNameLst>
                                      </p:cBhvr>
                                      <p:to>
                                        <p:strVal val="visible"/>
                                      </p:to>
                                    </p:set>
                                    <p:anim calcmode="lin" valueType="num">
                                      <p:cBhvr additive="base">
                                        <p:cTn id="13"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xEl>
                                              <p:pRg st="4" end="4"/>
                                            </p:txEl>
                                          </p:spTgt>
                                        </p:tgtEl>
                                        <p:attrNameLst>
                                          <p:attrName>style.visibility</p:attrName>
                                        </p:attrNameLst>
                                      </p:cBhvr>
                                      <p:to>
                                        <p:strVal val="visible"/>
                                      </p:to>
                                    </p:set>
                                    <p:anim calcmode="lin" valueType="num">
                                      <p:cBhvr additive="base">
                                        <p:cTn id="19" dur="500" fill="hold"/>
                                        <p:tgtEl>
                                          <p:spTgt spid="9">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xEl>
                                              <p:pRg st="6" end="6"/>
                                            </p:txEl>
                                          </p:spTgt>
                                        </p:tgtEl>
                                        <p:attrNameLst>
                                          <p:attrName>style.visibility</p:attrName>
                                        </p:attrNameLst>
                                      </p:cBhvr>
                                      <p:to>
                                        <p:strVal val="visible"/>
                                      </p:to>
                                    </p:set>
                                    <p:anim calcmode="lin" valueType="num">
                                      <p:cBhvr additive="base">
                                        <p:cTn id="25" dur="500" fill="hold"/>
                                        <p:tgtEl>
                                          <p:spTgt spid="9">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E49D7415-2F11-44C2-B6AA-13A25B6814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49167859-1ABB-F453-A41A-5C322E506400}"/>
              </a:ext>
            </a:extLst>
          </p:cNvPr>
          <p:cNvSpPr txBox="1"/>
          <p:nvPr/>
        </p:nvSpPr>
        <p:spPr>
          <a:xfrm>
            <a:off x="5248656" y="235135"/>
            <a:ext cx="6236208" cy="459809"/>
          </a:xfrm>
          <a:prstGeom prst="rect">
            <a:avLst/>
          </a:prstGeom>
        </p:spPr>
        <p:txBody>
          <a:bodyPr vert="horz" lIns="91440" tIns="45720" rIns="91440" bIns="45720" rtlCol="0" anchor="t">
            <a:normAutofit fontScale="92500" lnSpcReduction="10000"/>
          </a:bodyPr>
          <a:lstStyle/>
          <a:p>
            <a:pPr>
              <a:lnSpc>
                <a:spcPct val="90000"/>
              </a:lnSpc>
              <a:spcBef>
                <a:spcPct val="0"/>
              </a:spcBef>
              <a:spcAft>
                <a:spcPts val="600"/>
              </a:spcAft>
            </a:pPr>
            <a:r>
              <a:rPr lang="en-US" sz="3200" cap="all" spc="30" dirty="0">
                <a:latin typeface="+mj-lt"/>
                <a:ea typeface="+mj-ea"/>
                <a:cs typeface="+mj-cs"/>
              </a:rPr>
              <a:t>II Thessalonians 2: 13 – 3:18</a:t>
            </a:r>
          </a:p>
        </p:txBody>
      </p:sp>
      <p:cxnSp>
        <p:nvCxnSpPr>
          <p:cNvPr id="15" name="Straight Connector 14">
            <a:extLst>
              <a:ext uri="{FF2B5EF4-FFF2-40B4-BE49-F238E27FC236}">
                <a16:creationId xmlns:a16="http://schemas.microsoft.com/office/drawing/2014/main" id="{D2E57F3D-33BE-4306-87E6-2457637195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349240" y="722376"/>
            <a:ext cx="16383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6F750391-4C03-9729-53FA-0A6032314185}"/>
              </a:ext>
            </a:extLst>
          </p:cNvPr>
          <p:cNvPicPr>
            <a:picLocks noChangeAspect="1"/>
          </p:cNvPicPr>
          <p:nvPr/>
        </p:nvPicPr>
        <p:blipFill>
          <a:blip r:embed="rId2"/>
          <a:srcRect l="21912" r="26434" b="2"/>
          <a:stretch>
            <a:fillRect/>
          </a:stretch>
        </p:blipFill>
        <p:spPr>
          <a:xfrm>
            <a:off x="712312" y="235135"/>
            <a:ext cx="3950208" cy="6387711"/>
          </a:xfrm>
          <a:prstGeom prst="rect">
            <a:avLst/>
          </a:prstGeom>
        </p:spPr>
      </p:pic>
      <p:sp>
        <p:nvSpPr>
          <p:cNvPr id="3" name="Content Placeholder 2">
            <a:extLst>
              <a:ext uri="{FF2B5EF4-FFF2-40B4-BE49-F238E27FC236}">
                <a16:creationId xmlns:a16="http://schemas.microsoft.com/office/drawing/2014/main" id="{CF5D40B4-A11F-E026-FF74-11B7BA517B4C}"/>
              </a:ext>
            </a:extLst>
          </p:cNvPr>
          <p:cNvSpPr>
            <a:spLocks noGrp="1"/>
          </p:cNvSpPr>
          <p:nvPr>
            <p:ph idx="1"/>
          </p:nvPr>
        </p:nvSpPr>
        <p:spPr>
          <a:xfrm>
            <a:off x="5248656" y="749807"/>
            <a:ext cx="6756110" cy="5873045"/>
          </a:xfrm>
        </p:spPr>
        <p:txBody>
          <a:bodyPr vert="horz" lIns="91440" tIns="45720" rIns="91440" bIns="45720" rtlCol="0">
            <a:normAutofit fontScale="70000" lnSpcReduction="20000"/>
          </a:bodyPr>
          <a:lstStyle/>
          <a:p>
            <a:pPr marL="0" indent="0">
              <a:lnSpc>
                <a:spcPct val="100000"/>
              </a:lnSpc>
              <a:buNone/>
            </a:pPr>
            <a:r>
              <a:rPr lang="en-US" sz="4000" dirty="0"/>
              <a:t>Through the sanctifying work of the Holy Spirit, You are... </a:t>
            </a:r>
          </a:p>
          <a:p>
            <a:pPr marL="0">
              <a:lnSpc>
                <a:spcPct val="100000"/>
              </a:lnSpc>
            </a:pPr>
            <a:endParaRPr lang="en-US" sz="3400" dirty="0"/>
          </a:p>
          <a:p>
            <a:pPr marL="0" indent="0">
              <a:lnSpc>
                <a:spcPct val="100000"/>
              </a:lnSpc>
              <a:buNone/>
            </a:pPr>
            <a:r>
              <a:rPr lang="en-US" sz="3400" dirty="0"/>
              <a:t>2:13 – 17: We are always thankful for you</a:t>
            </a:r>
          </a:p>
          <a:p>
            <a:pPr marL="0" indent="0">
              <a:lnSpc>
                <a:spcPct val="100000"/>
              </a:lnSpc>
              <a:buNone/>
            </a:pPr>
            <a:r>
              <a:rPr lang="en-US" sz="3400" dirty="0"/>
              <a:t>	      You are loved by God</a:t>
            </a:r>
          </a:p>
          <a:p>
            <a:pPr marL="0" indent="0">
              <a:lnSpc>
                <a:spcPct val="100000"/>
              </a:lnSpc>
              <a:buNone/>
            </a:pPr>
            <a:r>
              <a:rPr lang="en-US" sz="3400" dirty="0"/>
              <a:t>	      You are the first fruit to be saved 		       through belief in Jesus</a:t>
            </a:r>
          </a:p>
          <a:p>
            <a:pPr marL="0" indent="0">
              <a:lnSpc>
                <a:spcPct val="100000"/>
              </a:lnSpc>
              <a:buNone/>
            </a:pPr>
            <a:r>
              <a:rPr lang="en-US" sz="3400" dirty="0"/>
              <a:t>v14: He has called you to this gospel, so you can share in His glory – the glory of the Lord Jesus Christ</a:t>
            </a:r>
          </a:p>
          <a:p>
            <a:pPr marL="0" indent="0">
              <a:lnSpc>
                <a:spcPct val="100000"/>
              </a:lnSpc>
              <a:buNone/>
            </a:pPr>
            <a:r>
              <a:rPr lang="en-US" sz="3400" dirty="0"/>
              <a:t>v15: Stand firm! Holdfast (obey) to His teachings</a:t>
            </a:r>
          </a:p>
          <a:p>
            <a:pPr marL="0" indent="0">
              <a:lnSpc>
                <a:spcPct val="100000"/>
              </a:lnSpc>
              <a:buNone/>
            </a:pPr>
            <a:r>
              <a:rPr lang="en-US" sz="3400" dirty="0"/>
              <a:t>v16: May the Lord Jesus and God our Father give us </a:t>
            </a:r>
            <a:r>
              <a:rPr lang="en-US" sz="3400" u="sng" dirty="0"/>
              <a:t>eternal</a:t>
            </a:r>
            <a:r>
              <a:rPr lang="en-US" sz="3400" dirty="0"/>
              <a:t> </a:t>
            </a:r>
            <a:r>
              <a:rPr lang="en-US" sz="3400" u="sng" dirty="0"/>
              <a:t>encouragement</a:t>
            </a:r>
            <a:r>
              <a:rPr lang="en-US" sz="3400" dirty="0"/>
              <a:t>  </a:t>
            </a:r>
            <a:r>
              <a:rPr lang="en-US" sz="3400" b="1" dirty="0"/>
              <a:t>and</a:t>
            </a:r>
            <a:r>
              <a:rPr lang="en-US" sz="3400" dirty="0"/>
              <a:t> </a:t>
            </a:r>
            <a:r>
              <a:rPr lang="en-US" sz="3400" u="sng" dirty="0"/>
              <a:t>good hope</a:t>
            </a:r>
            <a:r>
              <a:rPr lang="en-US" sz="3400" dirty="0"/>
              <a:t> </a:t>
            </a:r>
          </a:p>
          <a:p>
            <a:pPr marL="0" indent="0">
              <a:lnSpc>
                <a:spcPct val="100000"/>
              </a:lnSpc>
              <a:buNone/>
            </a:pPr>
            <a:r>
              <a:rPr lang="en-US" sz="3400" dirty="0"/>
              <a:t>v17: Encourage your hearts and strengthen you in every good deed... How?</a:t>
            </a:r>
          </a:p>
          <a:p>
            <a:pPr marL="0" indent="0">
              <a:lnSpc>
                <a:spcPct val="100000"/>
              </a:lnSpc>
              <a:buNone/>
            </a:pPr>
            <a:r>
              <a:rPr lang="en-US" sz="1400" dirty="0"/>
              <a:t>		</a:t>
            </a:r>
          </a:p>
        </p:txBody>
      </p:sp>
    </p:spTree>
    <p:extLst>
      <p:ext uri="{BB962C8B-B14F-4D97-AF65-F5344CB8AC3E}">
        <p14:creationId xmlns:p14="http://schemas.microsoft.com/office/powerpoint/2010/main" val="33521280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9" end="9"/>
                                            </p:txEl>
                                          </p:spTgt>
                                        </p:tgtEl>
                                        <p:attrNameLst>
                                          <p:attrName>style.visibility</p:attrName>
                                        </p:attrNameLst>
                                      </p:cBhvr>
                                      <p:to>
                                        <p:strVal val="visible"/>
                                      </p:to>
                                    </p:set>
                                    <p:anim calcmode="lin" valueType="num">
                                      <p:cBhvr additive="base">
                                        <p:cTn id="5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E643CB9-2E66-9F02-0A45-B1054017A0B4}"/>
              </a:ext>
            </a:extLst>
          </p:cNvPr>
          <p:cNvSpPr>
            <a:spLocks noGrp="1"/>
          </p:cNvSpPr>
          <p:nvPr>
            <p:ph idx="1"/>
          </p:nvPr>
        </p:nvSpPr>
        <p:spPr>
          <a:xfrm>
            <a:off x="715533" y="1070759"/>
            <a:ext cx="10691265" cy="5112802"/>
          </a:xfrm>
        </p:spPr>
        <p:txBody>
          <a:bodyPr>
            <a:normAutofit/>
          </a:bodyPr>
          <a:lstStyle/>
          <a:p>
            <a:pPr marL="0" indent="0">
              <a:buNone/>
            </a:pPr>
            <a:r>
              <a:rPr lang="en-US" sz="2800" dirty="0"/>
              <a:t>V1 Pray for us! That the message of the Lord spreads rapidly and be honored as it was with you</a:t>
            </a:r>
          </a:p>
          <a:p>
            <a:pPr marL="0" indent="0">
              <a:buNone/>
            </a:pPr>
            <a:r>
              <a:rPr lang="en-US" sz="2800" dirty="0"/>
              <a:t>V2  Pray we will be delivered from wicked and evil people</a:t>
            </a:r>
          </a:p>
          <a:p>
            <a:pPr marL="0" indent="0">
              <a:buNone/>
            </a:pPr>
            <a:endParaRPr lang="en-US" sz="2800" dirty="0"/>
          </a:p>
          <a:p>
            <a:pPr marL="0" indent="0">
              <a:buNone/>
            </a:pPr>
            <a:r>
              <a:rPr lang="en-US" sz="2800" dirty="0"/>
              <a:t>V3 The Lord is faithful and will strengthen and protect you from the evil one – NOT take you out of trouble BUT strengthen you thru!</a:t>
            </a:r>
          </a:p>
          <a:p>
            <a:pPr marL="0" indent="0">
              <a:buNone/>
            </a:pPr>
            <a:r>
              <a:rPr lang="en-US" sz="2800" dirty="0"/>
              <a:t>V4 We are CONFIDENT in the Lord that you will be faithful!</a:t>
            </a:r>
          </a:p>
          <a:p>
            <a:pPr marL="0" indent="0">
              <a:buNone/>
            </a:pPr>
            <a:r>
              <a:rPr lang="en-US" sz="2800" dirty="0"/>
              <a:t>V5 May your hearts be directed into God’s love and Christ’s perseverance</a:t>
            </a:r>
          </a:p>
          <a:p>
            <a:endParaRPr lang="en-US" sz="2800" dirty="0"/>
          </a:p>
        </p:txBody>
      </p:sp>
      <p:sp>
        <p:nvSpPr>
          <p:cNvPr id="4" name="TextBox 3">
            <a:extLst>
              <a:ext uri="{FF2B5EF4-FFF2-40B4-BE49-F238E27FC236}">
                <a16:creationId xmlns:a16="http://schemas.microsoft.com/office/drawing/2014/main" id="{2C34B721-3CE0-539E-529B-FA0762548918}"/>
              </a:ext>
            </a:extLst>
          </p:cNvPr>
          <p:cNvSpPr txBox="1"/>
          <p:nvPr/>
        </p:nvSpPr>
        <p:spPr>
          <a:xfrm>
            <a:off x="744583" y="287383"/>
            <a:ext cx="10633166" cy="523220"/>
          </a:xfrm>
          <a:prstGeom prst="rect">
            <a:avLst/>
          </a:prstGeom>
          <a:noFill/>
        </p:spPr>
        <p:txBody>
          <a:bodyPr wrap="square" rtlCol="0">
            <a:spAutoFit/>
          </a:bodyPr>
          <a:lstStyle/>
          <a:p>
            <a:pPr algn="ctr"/>
            <a:r>
              <a:rPr lang="en-US" sz="2800" dirty="0"/>
              <a:t>II Thess 3: 1 - 18</a:t>
            </a:r>
          </a:p>
        </p:txBody>
      </p:sp>
    </p:spTree>
    <p:extLst>
      <p:ext uri="{BB962C8B-B14F-4D97-AF65-F5344CB8AC3E}">
        <p14:creationId xmlns:p14="http://schemas.microsoft.com/office/powerpoint/2010/main" val="8317870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7B952BF-6971-14BB-738F-E8EA23510E4E}"/>
              </a:ext>
            </a:extLst>
          </p:cNvPr>
          <p:cNvSpPr>
            <a:spLocks noGrp="1"/>
          </p:cNvSpPr>
          <p:nvPr>
            <p:ph idx="1"/>
          </p:nvPr>
        </p:nvSpPr>
        <p:spPr>
          <a:xfrm>
            <a:off x="700635" y="831273"/>
            <a:ext cx="10691265" cy="5250872"/>
          </a:xfrm>
        </p:spPr>
        <p:txBody>
          <a:bodyPr>
            <a:normAutofit/>
          </a:bodyPr>
          <a:lstStyle/>
          <a:p>
            <a:pPr marL="0" indent="0">
              <a:buNone/>
            </a:pPr>
            <a:r>
              <a:rPr lang="en-US" sz="2800" dirty="0"/>
              <a:t>V6 – 18 You don’t work...you don’t eat! (v10)</a:t>
            </a:r>
          </a:p>
          <a:p>
            <a:pPr marL="0" indent="0">
              <a:buNone/>
            </a:pPr>
            <a:r>
              <a:rPr lang="en-US" sz="2800" dirty="0"/>
              <a:t>	v6: keep away from those who are idle and are disruptive</a:t>
            </a:r>
          </a:p>
          <a:p>
            <a:pPr marL="0" indent="0">
              <a:buNone/>
            </a:pPr>
            <a:r>
              <a:rPr lang="en-US" sz="2800" dirty="0"/>
              <a:t>	v7: you have seen our example – we were not idle, we worked</a:t>
            </a:r>
          </a:p>
          <a:p>
            <a:pPr marL="0" indent="0">
              <a:buNone/>
            </a:pPr>
            <a:r>
              <a:rPr lang="en-US" sz="2800" dirty="0"/>
              <a:t>	v8: worked day and night! ... So we would not be a burden</a:t>
            </a:r>
          </a:p>
          <a:p>
            <a:pPr marL="0" indent="0">
              <a:buNone/>
            </a:pPr>
            <a:r>
              <a:rPr lang="en-US" sz="2800" dirty="0"/>
              <a:t>	v9: we wanted to set an example for you</a:t>
            </a:r>
          </a:p>
          <a:p>
            <a:pPr marL="0" indent="0">
              <a:buNone/>
            </a:pPr>
            <a:r>
              <a:rPr lang="en-US" sz="2800" dirty="0"/>
              <a:t>	v10: Rule: “Anyone who is unwilling to work shall not eat!”</a:t>
            </a:r>
          </a:p>
          <a:p>
            <a:pPr marL="0" indent="0">
              <a:buNone/>
            </a:pPr>
            <a:r>
              <a:rPr lang="en-US" sz="2800" dirty="0"/>
              <a:t>	v11: we have heard that your church has some like this, they 		are not busy – they are busybodies!</a:t>
            </a:r>
          </a:p>
          <a:p>
            <a:pPr marL="0" indent="0">
              <a:buNone/>
            </a:pPr>
            <a:r>
              <a:rPr lang="en-US" sz="2800" dirty="0"/>
              <a:t>	v12: we command and urge-settle down and earn your food!</a:t>
            </a:r>
          </a:p>
        </p:txBody>
      </p:sp>
    </p:spTree>
    <p:extLst>
      <p:ext uri="{BB962C8B-B14F-4D97-AF65-F5344CB8AC3E}">
        <p14:creationId xmlns:p14="http://schemas.microsoft.com/office/powerpoint/2010/main" val="841254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BEE1F7-AAD4-0246-2FD9-3DAF845F259A}"/>
              </a:ext>
            </a:extLst>
          </p:cNvPr>
          <p:cNvSpPr>
            <a:spLocks noGrp="1"/>
          </p:cNvSpPr>
          <p:nvPr>
            <p:ph idx="1"/>
          </p:nvPr>
        </p:nvSpPr>
        <p:spPr>
          <a:xfrm>
            <a:off x="750367" y="665018"/>
            <a:ext cx="10691265" cy="5735782"/>
          </a:xfrm>
        </p:spPr>
        <p:txBody>
          <a:bodyPr>
            <a:normAutofit lnSpcReduction="10000"/>
          </a:bodyPr>
          <a:lstStyle/>
          <a:p>
            <a:pPr marL="0" indent="0">
              <a:buNone/>
            </a:pPr>
            <a:r>
              <a:rPr lang="en-US" sz="2800" dirty="0"/>
              <a:t>V13 For the rest of us, never get tired of doing what is good!</a:t>
            </a:r>
          </a:p>
          <a:p>
            <a:pPr marL="0" indent="0">
              <a:buNone/>
            </a:pPr>
            <a:endParaRPr lang="en-US" sz="2800" dirty="0"/>
          </a:p>
          <a:p>
            <a:pPr marL="0" indent="0">
              <a:buNone/>
            </a:pPr>
            <a:r>
              <a:rPr lang="en-US" sz="2800" dirty="0"/>
              <a:t>V14 Take note of those who do not obey these instructions. Do not 	associate with them so they will feel ashamed</a:t>
            </a:r>
          </a:p>
          <a:p>
            <a:pPr marL="0" indent="0">
              <a:buNone/>
            </a:pPr>
            <a:endParaRPr lang="en-US" sz="2800" dirty="0"/>
          </a:p>
          <a:p>
            <a:pPr marL="0" indent="0">
              <a:buNone/>
            </a:pPr>
            <a:r>
              <a:rPr lang="en-US" sz="2800" dirty="0"/>
              <a:t>V15  Yet, do not see them as enemies – but warn them as a fellow 	believer</a:t>
            </a:r>
          </a:p>
          <a:p>
            <a:pPr marL="0" indent="0">
              <a:buNone/>
            </a:pPr>
            <a:endParaRPr lang="en-US" sz="2800" dirty="0"/>
          </a:p>
          <a:p>
            <a:pPr marL="0" indent="0">
              <a:buNone/>
            </a:pPr>
            <a:r>
              <a:rPr lang="en-US" sz="2800" dirty="0"/>
              <a:t>V16-18 May the Lord of peace Himself give you peace at all times and in everyway. May the Lord be with you. The grace of our Lord Jesus Christ be with you all...</a:t>
            </a:r>
          </a:p>
        </p:txBody>
      </p:sp>
    </p:spTree>
    <p:extLst>
      <p:ext uri="{BB962C8B-B14F-4D97-AF65-F5344CB8AC3E}">
        <p14:creationId xmlns:p14="http://schemas.microsoft.com/office/powerpoint/2010/main" val="12076172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06A2B34-D530-6D49-4970-5F72D18C0C5D}"/>
              </a:ext>
            </a:extLst>
          </p:cNvPr>
          <p:cNvSpPr>
            <a:spLocks noGrp="1"/>
          </p:cNvSpPr>
          <p:nvPr>
            <p:ph idx="1"/>
          </p:nvPr>
        </p:nvSpPr>
        <p:spPr>
          <a:xfrm>
            <a:off x="700635" y="969818"/>
            <a:ext cx="10691265" cy="4992070"/>
          </a:xfrm>
        </p:spPr>
        <p:txBody>
          <a:bodyPr>
            <a:normAutofit lnSpcReduction="10000"/>
          </a:bodyPr>
          <a:lstStyle/>
          <a:p>
            <a:pPr>
              <a:buFont typeface="Wingdings" pitchFamily="2" charset="2"/>
              <a:buChar char="v"/>
            </a:pPr>
            <a:r>
              <a:rPr lang="en-US" sz="2800" dirty="0"/>
              <a:t> We are called to be His heirs ... Walk/live worthy of His love</a:t>
            </a:r>
          </a:p>
          <a:p>
            <a:pPr>
              <a:buFont typeface="Wingdings" pitchFamily="2" charset="2"/>
              <a:buChar char="v"/>
            </a:pPr>
            <a:endParaRPr lang="en-US" sz="2800" dirty="0"/>
          </a:p>
          <a:p>
            <a:pPr>
              <a:buFont typeface="Wingdings" pitchFamily="2" charset="2"/>
              <a:buChar char="v"/>
            </a:pPr>
            <a:r>
              <a:rPr lang="en-US" sz="2800" dirty="0"/>
              <a:t> God is in control! The person called the Anti-Christ will come – watch and know the ‘fullness of time’ is coming</a:t>
            </a:r>
          </a:p>
          <a:p>
            <a:pPr>
              <a:buFont typeface="Wingdings" pitchFamily="2" charset="2"/>
              <a:buChar char="v"/>
            </a:pPr>
            <a:endParaRPr lang="en-US" sz="2800" dirty="0"/>
          </a:p>
          <a:p>
            <a:pPr>
              <a:buFont typeface="Wingdings" pitchFamily="2" charset="2"/>
              <a:buChar char="v"/>
            </a:pPr>
            <a:r>
              <a:rPr lang="en-US" sz="2800" dirty="0"/>
              <a:t>You are His first fruit...He celebrates your salvation... Purchased by the blood of Jesus and His resurrection</a:t>
            </a:r>
          </a:p>
          <a:p>
            <a:pPr marL="0" indent="0">
              <a:buNone/>
            </a:pPr>
            <a:endParaRPr lang="en-US" sz="2800" dirty="0"/>
          </a:p>
          <a:p>
            <a:pPr>
              <a:buFont typeface="Wingdings" pitchFamily="2" charset="2"/>
              <a:buChar char="v"/>
            </a:pPr>
            <a:r>
              <a:rPr lang="en-US" sz="2800" dirty="0"/>
              <a:t>Jesus, our Lord, is coming again!</a:t>
            </a:r>
          </a:p>
        </p:txBody>
      </p:sp>
      <p:sp>
        <p:nvSpPr>
          <p:cNvPr id="4" name="TextBox 3">
            <a:extLst>
              <a:ext uri="{FF2B5EF4-FFF2-40B4-BE49-F238E27FC236}">
                <a16:creationId xmlns:a16="http://schemas.microsoft.com/office/drawing/2014/main" id="{1CB2FBDC-E49C-8BE0-116E-FAC538F287B5}"/>
              </a:ext>
            </a:extLst>
          </p:cNvPr>
          <p:cNvSpPr txBox="1"/>
          <p:nvPr/>
        </p:nvSpPr>
        <p:spPr>
          <a:xfrm>
            <a:off x="822613" y="138545"/>
            <a:ext cx="10546773" cy="584775"/>
          </a:xfrm>
          <a:prstGeom prst="rect">
            <a:avLst/>
          </a:prstGeom>
          <a:noFill/>
        </p:spPr>
        <p:txBody>
          <a:bodyPr wrap="square" rtlCol="0">
            <a:spAutoFit/>
          </a:bodyPr>
          <a:lstStyle/>
          <a:p>
            <a:pPr algn="ctr"/>
            <a:r>
              <a:rPr lang="en-US" sz="3200" dirty="0"/>
              <a:t>II Thessalonian’s Message to us:</a:t>
            </a:r>
          </a:p>
        </p:txBody>
      </p:sp>
    </p:spTree>
    <p:extLst>
      <p:ext uri="{BB962C8B-B14F-4D97-AF65-F5344CB8AC3E}">
        <p14:creationId xmlns:p14="http://schemas.microsoft.com/office/powerpoint/2010/main" val="24436540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p:cTn id="21" dur="1000" fill="hold"/>
                                        <p:tgtEl>
                                          <p:spTgt spid="3">
                                            <p:txEl>
                                              <p:pRg st="4" end="4"/>
                                            </p:txEl>
                                          </p:spTgt>
                                        </p:tgtEl>
                                        <p:attrNameLst>
                                          <p:attrName>ppt_w</p:attrName>
                                        </p:attrNameLst>
                                      </p:cBhvr>
                                      <p:tavLst>
                                        <p:tav tm="0">
                                          <p:val>
                                            <p:strVal val="#ppt_w*0.70"/>
                                          </p:val>
                                        </p:tav>
                                        <p:tav tm="100000">
                                          <p:val>
                                            <p:strVal val="#ppt_w"/>
                                          </p:val>
                                        </p:tav>
                                      </p:tavLst>
                                    </p:anim>
                                    <p:anim calcmode="lin" valueType="num">
                                      <p:cBhvr>
                                        <p:cTn id="22" dur="10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 calcmode="lin" valueType="num">
                                      <p:cBhvr>
                                        <p:cTn id="28" dur="1000" fill="hold"/>
                                        <p:tgtEl>
                                          <p:spTgt spid="3">
                                            <p:txEl>
                                              <p:pRg st="6" end="6"/>
                                            </p:txEl>
                                          </p:spTgt>
                                        </p:tgtEl>
                                        <p:attrNameLst>
                                          <p:attrName>ppt_w</p:attrName>
                                        </p:attrNameLst>
                                      </p:cBhvr>
                                      <p:tavLst>
                                        <p:tav tm="0">
                                          <p:val>
                                            <p:strVal val="#ppt_w*0.70"/>
                                          </p:val>
                                        </p:tav>
                                        <p:tav tm="100000">
                                          <p:val>
                                            <p:strVal val="#ppt_w"/>
                                          </p:val>
                                        </p:tav>
                                      </p:tavLst>
                                    </p:anim>
                                    <p:anim calcmode="lin" valueType="num">
                                      <p:cBhvr>
                                        <p:cTn id="29" dur="1000" fill="hold"/>
                                        <p:tgtEl>
                                          <p:spTgt spid="3">
                                            <p:txEl>
                                              <p:pRg st="6" end="6"/>
                                            </p:txEl>
                                          </p:spTgt>
                                        </p:tgtEl>
                                        <p:attrNameLst>
                                          <p:attrName>ppt_h</p:attrName>
                                        </p:attrNameLst>
                                      </p:cBhvr>
                                      <p:tavLst>
                                        <p:tav tm="0">
                                          <p:val>
                                            <p:strVal val="#ppt_h"/>
                                          </p:val>
                                        </p:tav>
                                        <p:tav tm="100000">
                                          <p:val>
                                            <p:strVal val="#ppt_h"/>
                                          </p:val>
                                        </p:tav>
                                      </p:tavLst>
                                    </p:anim>
                                    <p:animEffect transition="in" filter="fade">
                                      <p:cBhvr>
                                        <p:cTn id="30"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ChronicleVTI">
  <a:themeElements>
    <a:clrScheme name="Chronicle">
      <a:dk1>
        <a:srgbClr val="000000"/>
      </a:dk1>
      <a:lt1>
        <a:srgbClr val="FFFFFF"/>
      </a:lt1>
      <a:dk2>
        <a:srgbClr val="1C1C32"/>
      </a:dk2>
      <a:lt2>
        <a:srgbClr val="F8F4F1"/>
      </a:lt2>
      <a:accent1>
        <a:srgbClr val="734B67"/>
      </a:accent1>
      <a:accent2>
        <a:srgbClr val="959EBB"/>
      </a:accent2>
      <a:accent3>
        <a:srgbClr val="596781"/>
      </a:accent3>
      <a:accent4>
        <a:srgbClr val="7F6E8C"/>
      </a:accent4>
      <a:accent5>
        <a:srgbClr val="DB9A8F"/>
      </a:accent5>
      <a:accent6>
        <a:srgbClr val="C29AB1"/>
      </a:accent6>
      <a:hlink>
        <a:srgbClr val="778BA2"/>
      </a:hlink>
      <a:folHlink>
        <a:srgbClr val="A27C99"/>
      </a:folHlink>
    </a:clrScheme>
    <a:fontScheme name="Univers Calisto">
      <a:majorFont>
        <a:latin typeface="Univers Condensed"/>
        <a:ea typeface=""/>
        <a:cs typeface=""/>
      </a:majorFont>
      <a:minorFont>
        <a:latin typeface="Calisto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ChronicleVTI" id="{508E4D90-5116-4BF0-876B-3F422DD1F65F}" vid="{AA21DC3D-92A8-43A4-8358-ED428371CD55}"/>
    </a:ext>
  </a:extLst>
</a:theme>
</file>

<file path=docProps/app.xml><?xml version="1.0" encoding="utf-8"?>
<Properties xmlns="http://schemas.openxmlformats.org/officeDocument/2006/extended-properties" xmlns:vt="http://schemas.openxmlformats.org/officeDocument/2006/docPropsVTypes">
  <TotalTime>95</TotalTime>
  <Words>604</Words>
  <Application>Microsoft Macintosh PowerPoint</Application>
  <PresentationFormat>Widescreen</PresentationFormat>
  <Paragraphs>58</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Calisto MT</vt:lpstr>
      <vt:lpstr>Univers Condensed</vt:lpstr>
      <vt:lpstr>Wingdings</vt:lpstr>
      <vt:lpstr>ChronicleVTI</vt:lpstr>
      <vt:lpstr>Through the  sanctifying work of the holy spirit, you are...</vt:lpstr>
      <vt:lpstr>Called to be His Children and Heirs of His kingdom...walk worthy!</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JoAnn Smith</dc:creator>
  <cp:lastModifiedBy>JoAnn Smith</cp:lastModifiedBy>
  <cp:revision>2</cp:revision>
  <dcterms:created xsi:type="dcterms:W3CDTF">2026-05-15T19:05:14Z</dcterms:created>
  <dcterms:modified xsi:type="dcterms:W3CDTF">2026-05-15T20:40:39Z</dcterms:modified>
</cp:coreProperties>
</file>