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/>
    <p:restoredTop sz="94628"/>
  </p:normalViewPr>
  <p:slideViewPr>
    <p:cSldViewPr snapToGrid="0">
      <p:cViewPr varScale="1">
        <p:scale>
          <a:sx n="98" d="100"/>
          <a:sy n="98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3662-C09B-B971-A837-E55B83A515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Woman of Valor/Strength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8DC40-77CC-8465-6732-2814160C8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Proverbs 31</a:t>
            </a:r>
          </a:p>
        </p:txBody>
      </p:sp>
    </p:spTree>
    <p:extLst>
      <p:ext uri="{BB962C8B-B14F-4D97-AF65-F5344CB8AC3E}">
        <p14:creationId xmlns:p14="http://schemas.microsoft.com/office/powerpoint/2010/main" val="873120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A7853D-30AA-7EB9-2573-66DF80A2A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3" y="254000"/>
            <a:ext cx="11051177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9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41A4-9450-A8C9-4CC2-2C85F8217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Proverbs 31: </a:t>
            </a:r>
            <a:br>
              <a:rPr lang="en-US" sz="3200" dirty="0"/>
            </a:br>
            <a:r>
              <a:rPr lang="en-US" sz="3200" dirty="0"/>
              <a:t>Historical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18622-C4A1-3601-C299-429B8189E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195" y="325495"/>
            <a:ext cx="7106194" cy="6505302"/>
          </a:xfrm>
        </p:spPr>
        <p:txBody>
          <a:bodyPr anchor="t">
            <a:normAutofit lnSpcReduction="10000"/>
          </a:bodyPr>
          <a:lstStyle/>
          <a:p>
            <a:r>
              <a:rPr lang="en-US" sz="2800" dirty="0"/>
              <a:t>‘Woman of Valor/Strength’: Hebrew ‘</a:t>
            </a:r>
            <a:r>
              <a:rPr lang="en-US" sz="2800" dirty="0" err="1"/>
              <a:t>Eshet</a:t>
            </a:r>
            <a:r>
              <a:rPr lang="en-US" sz="2800" dirty="0"/>
              <a:t> Chayil’</a:t>
            </a:r>
          </a:p>
          <a:p>
            <a:r>
              <a:rPr lang="en-US" sz="2800" dirty="0"/>
              <a:t>Wisdom is personified as as industrious and entrepreneurial woman</a:t>
            </a:r>
          </a:p>
          <a:p>
            <a:r>
              <a:rPr lang="en-US" sz="2800" dirty="0"/>
              <a:t>V1-9: King Lemuel &amp; His Mother – her words of wisdom to him</a:t>
            </a:r>
          </a:p>
          <a:p>
            <a:r>
              <a:rPr lang="en-US" sz="2800" dirty="0"/>
              <a:t>V10-31: an *acrostic of the woman of valor, whom he should be looking for</a:t>
            </a:r>
          </a:p>
          <a:p>
            <a:r>
              <a:rPr lang="en-US" sz="2800" dirty="0"/>
              <a:t>Lemuel = a nick/pet name for Solomon &amp; mother is Bathsheba. Lemuel = “for God” or “devoted to God”. Written: 1010-930bc </a:t>
            </a:r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6ECB5-2F0B-DD13-C585-2477AE2646BE}"/>
              </a:ext>
            </a:extLst>
          </p:cNvPr>
          <p:cNvSpPr txBox="1"/>
          <p:nvPr/>
        </p:nvSpPr>
        <p:spPr>
          <a:xfrm>
            <a:off x="265611" y="5507358"/>
            <a:ext cx="4428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*An acrostic: each letter has its own meaning – BDA: Bethany Deaf Assembly-use to help memorize.</a:t>
            </a:r>
          </a:p>
        </p:txBody>
      </p:sp>
    </p:spTree>
    <p:extLst>
      <p:ext uri="{BB962C8B-B14F-4D97-AF65-F5344CB8AC3E}">
        <p14:creationId xmlns:p14="http://schemas.microsoft.com/office/powerpoint/2010/main" val="2414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A2EAE9-A674-11E5-0CB1-565DA35C9AD4}"/>
              </a:ext>
            </a:extLst>
          </p:cNvPr>
          <p:cNvSpPr txBox="1"/>
          <p:nvPr/>
        </p:nvSpPr>
        <p:spPr>
          <a:xfrm>
            <a:off x="692332" y="151179"/>
            <a:ext cx="110250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V1:	King Lemuel (Solomon) from his mother (Bathsheba)</a:t>
            </a:r>
          </a:p>
          <a:p>
            <a:r>
              <a:rPr lang="en-US" sz="2800" dirty="0"/>
              <a:t>V2:	Listen to my (mother’s teaching) prayers:</a:t>
            </a:r>
          </a:p>
          <a:p>
            <a:endParaRPr lang="en-US" sz="2800" dirty="0"/>
          </a:p>
          <a:p>
            <a:r>
              <a:rPr lang="en-US" sz="2800" dirty="0"/>
              <a:t>V3:	</a:t>
            </a:r>
            <a:r>
              <a:rPr lang="en-US" sz="2800" i="1" dirty="0"/>
              <a:t>Do not waste your strength flirting or chasing women!</a:t>
            </a:r>
          </a:p>
          <a:p>
            <a:r>
              <a:rPr lang="en-US" sz="2800" dirty="0"/>
              <a:t>V4:	</a:t>
            </a:r>
            <a:r>
              <a:rPr lang="en-US" sz="2800" i="1" dirty="0"/>
              <a:t>Rulers/leaders of their homes Do Not Drink wine or beer!</a:t>
            </a:r>
          </a:p>
          <a:p>
            <a:r>
              <a:rPr lang="en-US" sz="2800" dirty="0"/>
              <a:t>V5:	</a:t>
            </a:r>
            <a:r>
              <a:rPr lang="en-US" sz="2800" i="1" dirty="0"/>
              <a:t>Drinking will cloud/blur your good judgement – deprive the 		oppressed of their rights...will ignore the voice of those 				whom you lead or shelter</a:t>
            </a:r>
          </a:p>
          <a:p>
            <a:r>
              <a:rPr lang="en-US" sz="2800" dirty="0"/>
              <a:t>V6:	</a:t>
            </a:r>
            <a:r>
              <a:rPr lang="en-US" sz="2800" i="1" dirty="0"/>
              <a:t>Beer is for those who are perishing and wine for those in 				anguish</a:t>
            </a:r>
            <a:r>
              <a:rPr lang="en-US" sz="2800" dirty="0"/>
              <a:t>...numbing thoughts and emotions...</a:t>
            </a:r>
          </a:p>
          <a:p>
            <a:r>
              <a:rPr lang="en-US" sz="2800" dirty="0"/>
              <a:t>V7:	</a:t>
            </a:r>
            <a:r>
              <a:rPr lang="en-US" sz="2800" i="1" dirty="0"/>
              <a:t>They drink to forget their poverty</a:t>
            </a:r>
            <a:r>
              <a:rPr lang="en-US" sz="2800" dirty="0"/>
              <a:t> (things they wish they had 		but don’t have) </a:t>
            </a:r>
            <a:r>
              <a:rPr lang="en-US" sz="2800" i="1" dirty="0"/>
              <a:t>and drink to forget their misery</a:t>
            </a:r>
            <a:r>
              <a:rPr lang="en-US" sz="2800" dirty="0"/>
              <a:t>/pain inside</a:t>
            </a:r>
          </a:p>
          <a:p>
            <a:r>
              <a:rPr lang="en-US" sz="2800" dirty="0"/>
              <a:t>V8&amp;9: </a:t>
            </a:r>
            <a:r>
              <a:rPr lang="en-US" sz="2800" i="1" dirty="0"/>
              <a:t>Speak up for those who cannot speak for themselves, speak 			up for the destitute and judge fairly; defend the rights of the 			poor and needy.</a:t>
            </a:r>
          </a:p>
        </p:txBody>
      </p:sp>
    </p:spTree>
    <p:extLst>
      <p:ext uri="{BB962C8B-B14F-4D97-AF65-F5344CB8AC3E}">
        <p14:creationId xmlns:p14="http://schemas.microsoft.com/office/powerpoint/2010/main" val="56828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8D2F9-8B54-EF79-92CD-8C9A6D3C471A}"/>
              </a:ext>
            </a:extLst>
          </p:cNvPr>
          <p:cNvSpPr txBox="1"/>
          <p:nvPr/>
        </p:nvSpPr>
        <p:spPr>
          <a:xfrm>
            <a:off x="509452" y="378823"/>
            <a:ext cx="111948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Vv 10 – 31	A Hebrew </a:t>
            </a:r>
            <a:r>
              <a:rPr lang="en-US" sz="2800" dirty="0" err="1"/>
              <a:t>Acostic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V10: 	</a:t>
            </a:r>
            <a:r>
              <a:rPr lang="en-US" sz="2800" i="1" dirty="0"/>
              <a:t>A wife of noble character who can find?  She is worth far more 			than rubies</a:t>
            </a:r>
            <a:r>
              <a:rPr lang="en-US" sz="2800" dirty="0"/>
              <a:t>. </a:t>
            </a:r>
            <a:r>
              <a:rPr lang="en-US" sz="2800" u="sng" dirty="0"/>
              <a:t>Noble</a:t>
            </a:r>
            <a:r>
              <a:rPr lang="en-US" sz="2800" dirty="0"/>
              <a:t>: has outstanding qualities, </a:t>
            </a:r>
            <a:r>
              <a:rPr lang="en-US" sz="2800" u="sng" dirty="0"/>
              <a:t>dignity</a:t>
            </a:r>
            <a:r>
              <a:rPr lang="en-US" sz="2800" dirty="0"/>
              <a:t> (positive 		self-worth), very good or excellent character. </a:t>
            </a:r>
            <a:r>
              <a:rPr lang="en-US" sz="2800" u="sng" dirty="0"/>
              <a:t>Rubies</a:t>
            </a:r>
            <a:r>
              <a:rPr lang="en-US" sz="2800" dirty="0"/>
              <a:t> today 			are worth $10,000 - $50,000 per carat; exceptional quality is 			worth $50,000 to One million!</a:t>
            </a:r>
          </a:p>
          <a:p>
            <a:endParaRPr lang="en-US" sz="2800" dirty="0"/>
          </a:p>
          <a:p>
            <a:r>
              <a:rPr lang="en-US" sz="2800" dirty="0"/>
              <a:t>V11: 	</a:t>
            </a:r>
            <a:r>
              <a:rPr lang="en-US" sz="2800" i="1" dirty="0"/>
              <a:t>Her husband has full confidence in her and lacks nothing of 				value</a:t>
            </a:r>
            <a:r>
              <a:rPr lang="en-US" sz="2800" dirty="0"/>
              <a:t>. He’s not afraid of what she is/will be doing, his heart is 			at peace</a:t>
            </a:r>
          </a:p>
          <a:p>
            <a:endParaRPr lang="en-US" sz="2800" dirty="0"/>
          </a:p>
          <a:p>
            <a:r>
              <a:rPr lang="en-US" sz="2800" dirty="0"/>
              <a:t>V12:	</a:t>
            </a:r>
            <a:r>
              <a:rPr lang="en-US" sz="2800" i="1" dirty="0"/>
              <a:t>She brings him good, not harm all her days.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806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B5AD1-AE3A-AA7A-EFED-640DD78ECAB7}"/>
              </a:ext>
            </a:extLst>
          </p:cNvPr>
          <p:cNvSpPr txBox="1"/>
          <p:nvPr/>
        </p:nvSpPr>
        <p:spPr>
          <a:xfrm>
            <a:off x="548640" y="182880"/>
            <a:ext cx="1109036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V13:	</a:t>
            </a:r>
            <a:r>
              <a:rPr lang="en-US" sz="2800" i="1" dirty="0"/>
              <a:t>She selects wool and flax and works with eager hands. </a:t>
            </a:r>
          </a:p>
          <a:p>
            <a:endParaRPr lang="en-US" sz="2800" dirty="0"/>
          </a:p>
          <a:p>
            <a:r>
              <a:rPr lang="en-US" sz="2800" dirty="0"/>
              <a:t>V14:	</a:t>
            </a:r>
            <a:r>
              <a:rPr lang="en-US" sz="2800" i="1" dirty="0"/>
              <a:t>She is like the merchant ships, bringing her food from afar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V15:	</a:t>
            </a:r>
            <a:r>
              <a:rPr lang="en-US" sz="2800" i="1" dirty="0"/>
              <a:t>She gets up while it is still night; she provides food for her 			family and portions for her female servants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r>
              <a:rPr lang="en-US" sz="2800" dirty="0"/>
              <a:t>		</a:t>
            </a:r>
            <a:r>
              <a:rPr lang="en-US" sz="2800" u="sng" dirty="0"/>
              <a:t>Note her humility</a:t>
            </a:r>
            <a:r>
              <a:rPr lang="en-US" sz="2800" dirty="0"/>
              <a:t>: she serves those who are her subordinates</a:t>
            </a:r>
          </a:p>
          <a:p>
            <a:endParaRPr lang="en-US" sz="2800" dirty="0"/>
          </a:p>
          <a:p>
            <a:r>
              <a:rPr lang="en-US" sz="2800" dirty="0"/>
              <a:t>V16:	</a:t>
            </a:r>
            <a:r>
              <a:rPr lang="en-US" sz="2800" i="1" dirty="0"/>
              <a:t>She considers a field and buys it; out of her earnings she 				plants a vineyard. </a:t>
            </a:r>
          </a:p>
          <a:p>
            <a:endParaRPr lang="en-US" sz="2800" dirty="0"/>
          </a:p>
          <a:p>
            <a:r>
              <a:rPr lang="en-US" sz="2800" dirty="0"/>
              <a:t>V17:	</a:t>
            </a:r>
            <a:r>
              <a:rPr lang="en-US" sz="2800" i="1" dirty="0"/>
              <a:t>She sets about her work vigorously; her arms are strong for 			her tasks</a:t>
            </a:r>
            <a:r>
              <a:rPr lang="en-US" sz="2800" dirty="0"/>
              <a:t>. 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808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4C55E-403B-B64A-C10A-A4B7D994EFBB}"/>
              </a:ext>
            </a:extLst>
          </p:cNvPr>
          <p:cNvSpPr txBox="1"/>
          <p:nvPr/>
        </p:nvSpPr>
        <p:spPr>
          <a:xfrm>
            <a:off x="381000" y="182880"/>
            <a:ext cx="11430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V18	</a:t>
            </a:r>
            <a:r>
              <a:rPr lang="en-US" sz="2800" i="1" dirty="0"/>
              <a:t>She sees that her trading is profitable </a:t>
            </a:r>
            <a:r>
              <a:rPr lang="en-US" sz="2800" dirty="0"/>
              <a:t>(she is careful with 					finances and does not spend carelessly), </a:t>
            </a:r>
            <a:r>
              <a:rPr lang="en-US" sz="2800" i="1" dirty="0"/>
              <a:t>and her lamp does not 		go out at night </a:t>
            </a:r>
            <a:r>
              <a:rPr lang="en-US" sz="2800" dirty="0"/>
              <a:t>(she plans ahead; not last-minute chaos). </a:t>
            </a:r>
          </a:p>
          <a:p>
            <a:endParaRPr lang="en-US" sz="2800" dirty="0"/>
          </a:p>
          <a:p>
            <a:r>
              <a:rPr lang="en-US" sz="2800" dirty="0"/>
              <a:t>V19	</a:t>
            </a:r>
            <a:r>
              <a:rPr lang="en-US" sz="2800" i="1" dirty="0"/>
              <a:t> In her hand she holds the distaff and grasps the spindle with her 		fingers. </a:t>
            </a:r>
            <a:r>
              <a:rPr lang="en-US" sz="2800" dirty="0"/>
              <a:t>She uses her talents to benefit her home and others.</a:t>
            </a:r>
          </a:p>
          <a:p>
            <a:endParaRPr lang="en-US" sz="2800" dirty="0"/>
          </a:p>
          <a:p>
            <a:r>
              <a:rPr lang="en-US" sz="2800" dirty="0"/>
              <a:t>V20	</a:t>
            </a:r>
            <a:r>
              <a:rPr lang="en-US" dirty="0"/>
              <a:t> </a:t>
            </a:r>
            <a:r>
              <a:rPr lang="en-US" sz="2800" i="1" dirty="0"/>
              <a:t>She opens her arms to the poor and extends her hands to the 			needy. </a:t>
            </a:r>
            <a:r>
              <a:rPr lang="en-US" sz="2800" dirty="0"/>
              <a:t>She serves those in need.</a:t>
            </a:r>
          </a:p>
          <a:p>
            <a:endParaRPr lang="en-US" sz="2800" i="1" dirty="0"/>
          </a:p>
          <a:p>
            <a:r>
              <a:rPr lang="en-US" sz="2800" dirty="0"/>
              <a:t>V21-22 </a:t>
            </a:r>
            <a:r>
              <a:rPr lang="en-US" sz="2800" i="1" dirty="0"/>
              <a:t>When it snows, she has no fear for her household; for all of 				them are clothed in scarlet. </a:t>
            </a:r>
            <a:r>
              <a:rPr lang="en-US" sz="2800" b="1" i="1" baseline="30000" dirty="0"/>
              <a:t>22 </a:t>
            </a:r>
            <a:r>
              <a:rPr lang="en-US" sz="2800" i="1" dirty="0"/>
              <a:t>She makes coverings for her bed; 			she is clothed in fine linen and purple</a:t>
            </a:r>
            <a:r>
              <a:rPr lang="en-US" sz="2800" dirty="0"/>
              <a:t>. “fine linen and purple”= 		seen as a woman of dignity by her dress and how she carries 			herself.</a:t>
            </a:r>
            <a:br>
              <a:rPr lang="en-US" sz="2800" i="1" dirty="0"/>
            </a:br>
            <a:br>
              <a:rPr lang="en-US" sz="2800" i="1" dirty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8745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D5B7F9-20A8-7885-549E-108CB85C5072}"/>
              </a:ext>
            </a:extLst>
          </p:cNvPr>
          <p:cNvSpPr txBox="1"/>
          <p:nvPr/>
        </p:nvSpPr>
        <p:spPr>
          <a:xfrm>
            <a:off x="457200" y="365760"/>
            <a:ext cx="112732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V23	</a:t>
            </a:r>
            <a:r>
              <a:rPr lang="en-US" sz="2800" i="1" dirty="0"/>
              <a:t>Her husband is respected at the city gate, where he takes his 				seat among the elders of the land</a:t>
            </a:r>
            <a:r>
              <a:rPr lang="en-US" sz="2800" dirty="0"/>
              <a:t>. She is not an embarrassment 		to those around her...people speak well of her husband 					because of how she carries/presents herself.</a:t>
            </a:r>
          </a:p>
          <a:p>
            <a:endParaRPr lang="en-US" sz="2800" dirty="0"/>
          </a:p>
          <a:p>
            <a:r>
              <a:rPr lang="en-US" sz="2800" dirty="0"/>
              <a:t>V24	</a:t>
            </a:r>
            <a:r>
              <a:rPr lang="en-US" dirty="0"/>
              <a:t> </a:t>
            </a:r>
            <a:r>
              <a:rPr lang="en-US" sz="2800" i="1" dirty="0"/>
              <a:t>She makes linen garments and sells them, and supplies the 				merchants with sashes</a:t>
            </a:r>
            <a:r>
              <a:rPr lang="en-US" sz="2800" dirty="0"/>
              <a:t>. She is a businesswoman; she works at 			home or works outside of the home – either!</a:t>
            </a:r>
          </a:p>
          <a:p>
            <a:endParaRPr lang="en-US" sz="2800" dirty="0"/>
          </a:p>
          <a:p>
            <a:r>
              <a:rPr lang="en-US" sz="2800" dirty="0"/>
              <a:t>V25	</a:t>
            </a:r>
            <a:r>
              <a:rPr lang="en-US" dirty="0"/>
              <a:t> </a:t>
            </a:r>
            <a:r>
              <a:rPr lang="en-US" sz="2800" i="1" dirty="0"/>
              <a:t>She is clothed with strength and dignity; she can laugh at the 			days to come</a:t>
            </a:r>
            <a:r>
              <a:rPr lang="en-US" sz="2800" dirty="0"/>
              <a:t>. When rough times hit, she does not panic!</a:t>
            </a:r>
          </a:p>
          <a:p>
            <a:endParaRPr lang="en-US" sz="2800" dirty="0"/>
          </a:p>
          <a:p>
            <a:r>
              <a:rPr lang="en-US" sz="2800" dirty="0"/>
              <a:t>V26	</a:t>
            </a:r>
            <a:r>
              <a:rPr lang="en-US" sz="2800" i="1" dirty="0"/>
              <a:t>She speaks with wisdom, and faithful instruction is on her </a:t>
            </a:r>
            <a:r>
              <a:rPr lang="en-US" sz="2800" dirty="0"/>
              <a:t>					hands (</a:t>
            </a:r>
            <a:r>
              <a:rPr lang="en-US" sz="2800" i="1" dirty="0"/>
              <a:t>tongue</a:t>
            </a:r>
            <a:r>
              <a:rPr lang="en-US" sz="2800" dirty="0"/>
              <a:t>). Not careless, mean, thoughtless words!</a:t>
            </a:r>
          </a:p>
        </p:txBody>
      </p:sp>
    </p:spTree>
    <p:extLst>
      <p:ext uri="{BB962C8B-B14F-4D97-AF65-F5344CB8AC3E}">
        <p14:creationId xmlns:p14="http://schemas.microsoft.com/office/powerpoint/2010/main" val="331574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D9CCFC-6011-1522-E238-1667BE666DFA}"/>
              </a:ext>
            </a:extLst>
          </p:cNvPr>
          <p:cNvSpPr txBox="1"/>
          <p:nvPr/>
        </p:nvSpPr>
        <p:spPr>
          <a:xfrm>
            <a:off x="315686" y="548640"/>
            <a:ext cx="115606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V28 &amp; 29	</a:t>
            </a:r>
            <a:r>
              <a:rPr lang="en-US" dirty="0"/>
              <a:t> </a:t>
            </a:r>
            <a:r>
              <a:rPr lang="en-US" sz="2800" i="1" dirty="0"/>
              <a:t>Her children arise and call her blessed; her husband also, 			and he praises her: </a:t>
            </a:r>
            <a:r>
              <a:rPr lang="en-US" sz="2800" b="1" i="1" baseline="30000" dirty="0"/>
              <a:t>29 </a:t>
            </a:r>
            <a:r>
              <a:rPr lang="en-US" sz="2800" i="1" dirty="0"/>
              <a:t>“Many women do noble things, but you 			surpass them all</a:t>
            </a:r>
            <a:r>
              <a:rPr lang="en-US" sz="2800" dirty="0"/>
              <a:t>.” Both her husband and children praise her... 			To the single women: people speak positive about you.</a:t>
            </a:r>
          </a:p>
          <a:p>
            <a:endParaRPr lang="en-US" sz="2800" dirty="0"/>
          </a:p>
          <a:p>
            <a:r>
              <a:rPr lang="en-US" sz="2800" dirty="0"/>
              <a:t>V30	 </a:t>
            </a:r>
            <a:r>
              <a:rPr lang="en-US" sz="2800" i="1" dirty="0"/>
              <a:t>Charm is deceptive, and beauty is fleeting; but a woman who 			fears the Lord is to be praised</a:t>
            </a:r>
            <a:r>
              <a:rPr lang="en-US" sz="2800" dirty="0"/>
              <a:t>. Charm/personality: deceptive 			and Beauty: will fade as you age...</a:t>
            </a:r>
          </a:p>
          <a:p>
            <a:endParaRPr lang="en-US" sz="2800" dirty="0"/>
          </a:p>
          <a:p>
            <a:r>
              <a:rPr lang="en-US" sz="2800" dirty="0"/>
              <a:t>V31	</a:t>
            </a:r>
            <a:r>
              <a:rPr lang="en-US" dirty="0"/>
              <a:t> </a:t>
            </a:r>
            <a:r>
              <a:rPr lang="en-US" sz="2800" i="1" dirty="0"/>
              <a:t>Honor her for all that her hands have done, and let her works 			bring her praise at the city gate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r>
              <a:rPr lang="en-US" sz="2800" dirty="0"/>
              <a:t>		Watch my actions – not only my words!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6380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ED74D8-6D2B-EA9D-96D4-F8A3FDAF6A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473"/>
          <a:stretch>
            <a:fillRect/>
          </a:stretch>
        </p:blipFill>
        <p:spPr>
          <a:xfrm>
            <a:off x="1175656" y="653143"/>
            <a:ext cx="10032275" cy="55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6185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102</TotalTime>
  <Words>1040</Words>
  <Application>Microsoft Macintosh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Rockwell</vt:lpstr>
      <vt:lpstr>Wingdings</vt:lpstr>
      <vt:lpstr>Atlas</vt:lpstr>
      <vt:lpstr>A Woman of Valor/Strength</vt:lpstr>
      <vt:lpstr>Proverbs 31:  Historical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JoAnn Smith</dc:creator>
  <cp:lastModifiedBy>JoAnn Smith</cp:lastModifiedBy>
  <cp:revision>3</cp:revision>
  <dcterms:created xsi:type="dcterms:W3CDTF">2026-05-08T18:52:58Z</dcterms:created>
  <dcterms:modified xsi:type="dcterms:W3CDTF">2026-05-08T20:35:06Z</dcterms:modified>
</cp:coreProperties>
</file>