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8"/>
  </p:normalViewPr>
  <p:slideViewPr>
    <p:cSldViewPr snapToGrid="0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/>
              <a:pPr/>
              <a:t>1/10/25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0761F-251F-8CE0-0952-3FCF09567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Trouble at home!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FF993-E2D0-36ED-D234-491FF3D56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976262"/>
          </a:xfrm>
        </p:spPr>
        <p:txBody>
          <a:bodyPr>
            <a:noAutofit/>
          </a:bodyPr>
          <a:lstStyle/>
          <a:p>
            <a:r>
              <a:rPr lang="en-US" sz="3600" dirty="0"/>
              <a:t>Genesis 12: 10 – 13: 18</a:t>
            </a:r>
          </a:p>
        </p:txBody>
      </p:sp>
    </p:spTree>
    <p:extLst>
      <p:ext uri="{BB962C8B-B14F-4D97-AF65-F5344CB8AC3E}">
        <p14:creationId xmlns:p14="http://schemas.microsoft.com/office/powerpoint/2010/main" val="425286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441908-8AC5-7C15-39E4-A4242D61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Abram returned to Hebron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38B88-E58E-4003-DC99-984D12221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8674" y="2185988"/>
            <a:ext cx="7739259" cy="422482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Trouble at home: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 famine, move to Egypt, the fear produced lie, return to Promise Land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Family split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“Have, have, have” not bring peace</a:t>
            </a:r>
          </a:p>
        </p:txBody>
      </p:sp>
      <p:pic>
        <p:nvPicPr>
          <p:cNvPr id="5" name="Content Placeholder 6" descr="A map of the ancient world&#10;&#10;Description automatically generated">
            <a:extLst>
              <a:ext uri="{FF2B5EF4-FFF2-40B4-BE49-F238E27FC236}">
                <a16:creationId xmlns:a16="http://schemas.microsoft.com/office/drawing/2014/main" id="{89F80D10-D8CE-5CB0-5A43-8C31373D1B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793" t="34061" r="50748" b="-1"/>
          <a:stretch/>
        </p:blipFill>
        <p:spPr>
          <a:xfrm>
            <a:off x="8988652" y="3017519"/>
            <a:ext cx="2258467" cy="2857715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09526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1C9746-CD96-00CF-25A2-386F01F0A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b="0" dirty="0">
                <a:solidFill>
                  <a:schemeClr val="bg1"/>
                </a:solidFill>
              </a:rPr>
              <a:t>Peace and satisfaction – only from relationship with the Lord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2D3796-88A4-3690-E118-3A3C96AC9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642" y="762000"/>
            <a:ext cx="4455843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5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BA3AE5-0FB8-4948-A421-5CEE1A5E8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9">
            <a:extLst>
              <a:ext uri="{FF2B5EF4-FFF2-40B4-BE49-F238E27FC236}">
                <a16:creationId xmlns:a16="http://schemas.microsoft.com/office/drawing/2014/main" id="{615FFFBF-F0D2-4BB8-BB9E-3ADC47E3B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C11B9FB-C728-29DA-60FA-0DE89A6BB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039035" cy="6631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 </a:t>
            </a:r>
            <a:r>
              <a:rPr lang="en-US" sz="2800" dirty="0"/>
              <a:t>v12   </a:t>
            </a:r>
            <a:r>
              <a:rPr lang="en-US" dirty="0"/>
              <a:t>Famine Hit…</a:t>
            </a:r>
          </a:p>
        </p:txBody>
      </p:sp>
      <p:sp>
        <p:nvSpPr>
          <p:cNvPr id="29" name="Content Placeholder 15">
            <a:extLst>
              <a:ext uri="{FF2B5EF4-FFF2-40B4-BE49-F238E27FC236}">
                <a16:creationId xmlns:a16="http://schemas.microsoft.com/office/drawing/2014/main" id="{2FE7D837-E6DC-364A-E5A7-C9679D9FE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390" y="1557531"/>
            <a:ext cx="5338582" cy="50130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V11-13 Abram takes his family to Egypt. </a:t>
            </a:r>
          </a:p>
        </p:txBody>
      </p:sp>
      <p:sp>
        <p:nvSpPr>
          <p:cNvPr id="25" name="Rounded Rectangle 17">
            <a:extLst>
              <a:ext uri="{FF2B5EF4-FFF2-40B4-BE49-F238E27FC236}">
                <a16:creationId xmlns:a16="http://schemas.microsoft.com/office/drawing/2014/main" id="{FD056B7E-FBD7-4858-966D-9C4DEDA7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6" descr="A map of the ancient world&#10;&#10;Description automatically generated">
            <a:extLst>
              <a:ext uri="{FF2B5EF4-FFF2-40B4-BE49-F238E27FC236}">
                <a16:creationId xmlns:a16="http://schemas.microsoft.com/office/drawing/2014/main" id="{81A056FF-F9FB-D357-51C3-A107275BFB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90"/>
          <a:stretch/>
        </p:blipFill>
        <p:spPr>
          <a:xfrm>
            <a:off x="7410517" y="1266371"/>
            <a:ext cx="3832042" cy="431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59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D987186-08E5-012F-414E-E23B8E65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Egypt Experience…</a:t>
            </a:r>
          </a:p>
        </p:txBody>
      </p:sp>
      <p:pic>
        <p:nvPicPr>
          <p:cNvPr id="10" name="Content Placeholder 9" descr="A person and person sitting under a tree with sheep&#10;&#10;Description automatically generated">
            <a:extLst>
              <a:ext uri="{FF2B5EF4-FFF2-40B4-BE49-F238E27FC236}">
                <a16:creationId xmlns:a16="http://schemas.microsoft.com/office/drawing/2014/main" id="{2C84A194-1CE0-E630-C9E2-1A7FD82AAF3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19714"/>
          <a:stretch/>
        </p:blipFill>
        <p:spPr>
          <a:xfrm>
            <a:off x="222069" y="2412999"/>
            <a:ext cx="3651431" cy="4131491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67A2B2-41B7-8733-D60F-4FCA5EAFD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30699" y="2413000"/>
            <a:ext cx="7052733" cy="4131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Before they enter Egypt, Abram asks Sarai to say she is his sister – because she was so beautiful, he feared if they knew she was his wife, they would kill him to take her</a:t>
            </a:r>
          </a:p>
          <a:p>
            <a:pPr marL="0" indent="0">
              <a:buNone/>
            </a:pPr>
            <a:endParaRPr lang="en-US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Did they have to lie?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0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B954E2-B065-01F2-B529-726A1006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Lord’s response (v14 – 20)…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F6EC5-64F1-75A2-0E51-006E97E5A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503" y="2112102"/>
            <a:ext cx="6309360" cy="4606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It happened! Sarai was so beautiful, Egyptian officials took Sarai to be married to Pharoah!</a:t>
            </a:r>
          </a:p>
          <a:p>
            <a:pPr marL="0" indent="0">
              <a:buNone/>
            </a:pPr>
            <a:r>
              <a:rPr lang="en-US" sz="2800" dirty="0"/>
              <a:t>He gave Abram cattle, sheep, etc.</a:t>
            </a:r>
          </a:p>
          <a:p>
            <a:pPr marL="0" indent="0">
              <a:buNone/>
            </a:pPr>
            <a:r>
              <a:rPr lang="en-US" sz="2800" dirty="0"/>
              <a:t>God struck all of Pharoah’s palace with a disease because of Sarai</a:t>
            </a:r>
          </a:p>
          <a:p>
            <a:pPr marL="0" indent="0">
              <a:buNone/>
            </a:pPr>
            <a:r>
              <a:rPr lang="en-US" sz="2800" dirty="0"/>
              <a:t>In the morning, Pharoah confronts Abram and sends him &amp; everyone &amp; everything with him out of Egypt!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15DF46-2681-7B83-1D8E-2DCE3DCB6C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13863" y="2090057"/>
            <a:ext cx="5556068" cy="4519749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54194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7D26C8-96ED-46E3-BD94-C1608C54C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13EEA0A9-F720-41ED-8EBA-2A10A664F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179F59-10D0-9F11-BB1B-6C2F323E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60" y="120618"/>
            <a:ext cx="3413084" cy="53252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 dirty="0"/>
              <a:t>I Peter 3: 3 - 8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4F31D-48F8-4A66-E5C2-184812B44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754" y="773762"/>
            <a:ext cx="4066331" cy="589936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Your beauty should not come from outward adornment</a:t>
            </a:r>
          </a:p>
          <a:p>
            <a:pPr marL="0" indent="0">
              <a:buNone/>
            </a:pPr>
            <a:r>
              <a:rPr lang="en-US" sz="2800" dirty="0"/>
              <a:t>…but it should be that of your inner self – the unfading beauty of a quiet spirit, which is of great worth in God’s sight… they submitted themselves to their own husbands like Sarah, who obeyed Abraham and called him lord… you are her daughters.</a:t>
            </a:r>
          </a:p>
        </p:txBody>
      </p:sp>
      <p:sp>
        <p:nvSpPr>
          <p:cNvPr id="16" name="Rounded Rectangle 17">
            <a:extLst>
              <a:ext uri="{FF2B5EF4-FFF2-40B4-BE49-F238E27FC236}">
                <a16:creationId xmlns:a16="http://schemas.microsoft.com/office/drawing/2014/main" id="{03B27569-6089-4DC0-93E0-F3F6E1E93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 looking at another person&#10;&#10;Description automatically generated">
            <a:extLst>
              <a:ext uri="{FF2B5EF4-FFF2-40B4-BE49-F238E27FC236}">
                <a16:creationId xmlns:a16="http://schemas.microsoft.com/office/drawing/2014/main" id="{FFA5FB59-D637-5AB8-929A-8A8A75A8EA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6548" r="24082" b="-1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3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F73A-916B-739E-3087-8F224AB6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30629"/>
            <a:ext cx="10571998" cy="1287009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Abraham returns to the Promise Land</a:t>
            </a:r>
            <a:br>
              <a:rPr lang="en-US" b="0" dirty="0">
                <a:solidFill>
                  <a:schemeClr val="bg1"/>
                </a:solidFill>
              </a:rPr>
            </a:br>
            <a:r>
              <a:rPr lang="en-US" sz="3600" b="0" dirty="0">
                <a:solidFill>
                  <a:schemeClr val="bg1"/>
                </a:solidFill>
              </a:rPr>
              <a:t>Genesis 13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2514E-2619-4B18-E2A4-8F95994FB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5977" y="2194560"/>
            <a:ext cx="8071891" cy="453281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Back to the Negev</a:t>
            </a:r>
          </a:p>
          <a:p>
            <a:r>
              <a:rPr lang="en-US" sz="2800" dirty="0"/>
              <a:t>Abram and Lot became very rich…they moved back to between Ai &amp; Bethel and called on the Lord</a:t>
            </a:r>
          </a:p>
          <a:p>
            <a:r>
              <a:rPr lang="en-US" sz="2800" dirty="0"/>
              <a:t>Abram and Lot’s herdsmen began to fight because the land could not handle all their flocks and herds. </a:t>
            </a:r>
          </a:p>
          <a:p>
            <a:r>
              <a:rPr lang="en-US" sz="2800" dirty="0"/>
              <a:t>Abram told Lot, “Let’s not fight, we’re family”</a:t>
            </a:r>
          </a:p>
        </p:txBody>
      </p:sp>
      <p:pic>
        <p:nvPicPr>
          <p:cNvPr id="5" name="Content Placeholder 6" descr="A map of the ancient world&#10;&#10;Description automatically generated">
            <a:extLst>
              <a:ext uri="{FF2B5EF4-FFF2-40B4-BE49-F238E27FC236}">
                <a16:creationId xmlns:a16="http://schemas.microsoft.com/office/drawing/2014/main" id="{9633BB3A-1914-4E13-54DE-6B5340F671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290"/>
          <a:stretch/>
        </p:blipFill>
        <p:spPr>
          <a:xfrm>
            <a:off x="384132" y="2608852"/>
            <a:ext cx="2881581" cy="34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9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AB446B-5592-98BF-1D51-A2D63851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bg1"/>
                </a:solidFill>
              </a:rPr>
              <a:t>Abram and Lot go separate ways…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F7043-149E-F63B-74AF-E20F35F52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1" y="2222287"/>
            <a:ext cx="11456126" cy="43222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Abram told Lot, “You go right, I will go left, you go left, I’ll go right… you choose”</a:t>
            </a:r>
          </a:p>
          <a:p>
            <a:pPr marL="0" indent="0">
              <a:buNone/>
            </a:pPr>
            <a:r>
              <a:rPr lang="en-US" sz="2800" dirty="0"/>
              <a:t>Lot looked and saw the Jordan planes were well watered and green pastures with towns scattered nearby…that’s what he chose. (selfish…) Set-up his tent near Sodom…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Psalms 1 = you will be blessed if you do not </a:t>
            </a:r>
            <a:r>
              <a:rPr lang="en-US" sz="2800" b="1" dirty="0"/>
              <a:t>walk</a:t>
            </a:r>
            <a:r>
              <a:rPr lang="en-US" sz="2800" dirty="0"/>
              <a:t> with the wicked; or </a:t>
            </a:r>
            <a:r>
              <a:rPr lang="en-US" sz="2800" b="1" dirty="0"/>
              <a:t>stand</a:t>
            </a:r>
            <a:r>
              <a:rPr lang="en-US" sz="2800" dirty="0"/>
              <a:t> with sinners; or </a:t>
            </a:r>
            <a:r>
              <a:rPr lang="en-US" sz="2800" b="1" dirty="0"/>
              <a:t>sit</a:t>
            </a:r>
            <a:r>
              <a:rPr lang="en-US" sz="2800" dirty="0"/>
              <a:t> with those who are mockers…”</a:t>
            </a:r>
          </a:p>
        </p:txBody>
      </p:sp>
    </p:spTree>
    <p:extLst>
      <p:ext uri="{BB962C8B-B14F-4D97-AF65-F5344CB8AC3E}">
        <p14:creationId xmlns:p14="http://schemas.microsoft.com/office/powerpoint/2010/main" val="39466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D70F0-7552-4BD7-3CE6-70F4B5F9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7" y="478169"/>
            <a:ext cx="4140924" cy="52117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V13 Lot moved close to what God called wicked/sinful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6EB601-0F0F-A7A3-FE6A-2028D0A701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0472" y="994915"/>
            <a:ext cx="6268062" cy="469499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24624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B10E15-B1C4-082F-212A-30AB3164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dirty="0"/>
              <a:t>The Lord speaks to Abram again… v14 - 18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13E8A-5A9A-1CD9-913D-DABD889F2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1" y="2086895"/>
            <a:ext cx="5921750" cy="471569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Look N, S, E, W…I am giving this to you and your descendants forever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Descendants as plentiful as dust!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Go and walk the length &amp; breadth of all of what I am giving you – It is yours!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Abram built an altar of praise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E30849-3986-DF87-57A5-46EE16ABE1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4249" y="3159805"/>
            <a:ext cx="5664847" cy="3515315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40254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144</TotalTime>
  <Words>481</Words>
  <Application>Microsoft Macintosh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2</vt:lpstr>
      <vt:lpstr>Quotable</vt:lpstr>
      <vt:lpstr>Trouble at home!</vt:lpstr>
      <vt:lpstr>  v12   Famine Hit…</vt:lpstr>
      <vt:lpstr>Egypt Experience…</vt:lpstr>
      <vt:lpstr>The Lord’s response (v14 – 20)…</vt:lpstr>
      <vt:lpstr>I Peter 3: 3 - 8</vt:lpstr>
      <vt:lpstr>Abraham returns to the Promise Land Genesis 13</vt:lpstr>
      <vt:lpstr>Abram and Lot go separate ways…</vt:lpstr>
      <vt:lpstr>V13 Lot moved close to what God called wicked/sinful</vt:lpstr>
      <vt:lpstr>The Lord speaks to Abram again… v14 - 18</vt:lpstr>
      <vt:lpstr>Abram returned to Hebron</vt:lpstr>
      <vt:lpstr>Peace and satisfaction – only from relationship with the Lord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1</cp:revision>
  <dcterms:created xsi:type="dcterms:W3CDTF">2025-01-10T19:17:54Z</dcterms:created>
  <dcterms:modified xsi:type="dcterms:W3CDTF">2025-01-10T21:41:54Z</dcterms:modified>
</cp:coreProperties>
</file>