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2"/>
  </p:normalViewPr>
  <p:slideViewPr>
    <p:cSldViewPr snapToGrid="0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0C0A-67CD-ECC2-BBA0-3A6A01E35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331953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Christology:</a:t>
            </a:r>
            <a:br>
              <a:rPr lang="en-US" dirty="0"/>
            </a:br>
            <a:r>
              <a:rPr lang="en-US" dirty="0"/>
              <a:t>Jesus Is God!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E009C-B658-4E92-0E44-FAB1C4F65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Colossians 1 </a:t>
            </a:r>
          </a:p>
        </p:txBody>
      </p:sp>
    </p:spTree>
    <p:extLst>
      <p:ext uri="{BB962C8B-B14F-4D97-AF65-F5344CB8AC3E}">
        <p14:creationId xmlns:p14="http://schemas.microsoft.com/office/powerpoint/2010/main" val="247993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07C53-D2C5-AA51-ABB1-47430D8A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77" y="287276"/>
            <a:ext cx="4986954" cy="723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God’s Word Teaches: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4B633B-3538-CDEE-8A53-D97A9B4FA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85" y="971980"/>
            <a:ext cx="6329165" cy="5725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“…the Lord himself will give you a sign: The virgin will conceive and give birth to a son, and will call him Immanuel (God is with us).”         					Isaiah 7:14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“For in Christ all the fullness of the Deity lives in bodily form, and in Christ you have been brought to fullness…” 			Colossians 2: 9-10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and person with a baby in a manger&#10;&#10;Description automatically generated">
            <a:extLst>
              <a:ext uri="{FF2B5EF4-FFF2-40B4-BE49-F238E27FC236}">
                <a16:creationId xmlns:a16="http://schemas.microsoft.com/office/drawing/2014/main" id="{E7CF7248-61D5-1342-1DA1-7BBE7F56A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rcRect l="29146" r="25526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7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B2CA9B6-4696-4754-85E4-8CABC16C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A9A1B4E-BA04-49DB-A7FC-AAC824E9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EB81022-BC5D-4044-B798-FA0517B4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23277EE-B44B-4433-AC85-268C83D3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893633-2491-40F3-A8F8-3048B013B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F600BF4-BBEF-41D0-AF2D-5FE8F140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A1DBE5-5CEF-F926-0D0A-47E467ED3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114" y="2746418"/>
            <a:ext cx="3972924" cy="2268559"/>
          </a:xfrm>
        </p:spPr>
        <p:txBody>
          <a:bodyPr>
            <a:normAutofit/>
          </a:bodyPr>
          <a:lstStyle/>
          <a:p>
            <a:r>
              <a:rPr lang="en-US" sz="4400" dirty="0"/>
              <a:t>Stand Firm!</a:t>
            </a:r>
            <a:br>
              <a:rPr lang="en-US" sz="4400" dirty="0"/>
            </a:br>
            <a:r>
              <a:rPr lang="en-US" sz="4400" dirty="0"/>
              <a:t>Jesus IS God!</a:t>
            </a:r>
            <a:br>
              <a:rPr lang="en-US" sz="4400" dirty="0"/>
            </a:br>
            <a:r>
              <a:rPr lang="en-US" sz="4400" dirty="0"/>
              <a:t>Our Immanuel!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75287-4612-E0EB-2497-955FFD7A80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983" r="16430"/>
          <a:stretch/>
        </p:blipFill>
        <p:spPr>
          <a:xfrm>
            <a:off x="6749807" y="227"/>
            <a:ext cx="463511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E3FBB69-81FC-455A-9F72-076CADAB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1F0989E-BFBB-43E4-927B-2C51C7AE2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ACA2469-91AA-459B-A5DD-8FFC0F70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7860FD2-CA19-4064-AA6F-68050C3D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D7E45EB-2082-42A1-A5FC-6D53F21DB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6A5C072-919B-4308-A48B-96DC0CBF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8F74E2F-7C51-4D72-96BA-528A50748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1B61F797-14BD-476F-B569-140E96CB6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A0235D8-BAC3-4440-8A9B-43D98243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DF2FD5C-3192-4646-91D2-C907BDC4C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90C1F-2D9F-BDE6-3956-CEC388F7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114" y="725012"/>
            <a:ext cx="3561030" cy="655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Introduction</a:t>
            </a:r>
          </a:p>
        </p:txBody>
      </p:sp>
      <p:pic>
        <p:nvPicPr>
          <p:cNvPr id="9" name="Content Placeholder 8" descr="A map of europe with black text&#10;&#10;Description automatically generated">
            <a:extLst>
              <a:ext uri="{FF2B5EF4-FFF2-40B4-BE49-F238E27FC236}">
                <a16:creationId xmlns:a16="http://schemas.microsoft.com/office/drawing/2014/main" id="{9A41FC9F-6E88-B661-BCBB-806ED85DF4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229114" y="1735568"/>
            <a:ext cx="4454381" cy="475704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6485E0-47BD-C293-AF30-D69D7EC5B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7326" y="321972"/>
            <a:ext cx="5418546" cy="6349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Written by Paul from Roman prison – 61 ad</a:t>
            </a:r>
          </a:p>
          <a:p>
            <a:r>
              <a:rPr lang="en-US" sz="2800" dirty="0"/>
              <a:t>Sent to Philemon, Onesimus carrying the letter</a:t>
            </a:r>
          </a:p>
          <a:p>
            <a:r>
              <a:rPr lang="en-US" sz="2800" dirty="0"/>
              <a:t>Colossae – a trade city – Turkey </a:t>
            </a:r>
          </a:p>
          <a:p>
            <a:r>
              <a:rPr lang="en-US" sz="2800" dirty="0"/>
              <a:t>Epaphras started the Church of Colossae</a:t>
            </a:r>
          </a:p>
          <a:p>
            <a:r>
              <a:rPr lang="en-US" sz="2800" dirty="0"/>
              <a:t>Confront the gnostic philosophy</a:t>
            </a:r>
          </a:p>
          <a:p>
            <a:endParaRPr lang="en-US" sz="28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8564258-BA63-4452-B6A7-27E3497D9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7EA008-9B09-2ACD-7064-F61922D1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36" y="354170"/>
            <a:ext cx="8734479" cy="1461751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/>
              <a:t>Gnosticism</a:t>
            </a:r>
            <a:r>
              <a:rPr lang="en-US" sz="2800" dirty="0"/>
              <a:t>:  “to know” – false teaching</a:t>
            </a:r>
            <a:br>
              <a:rPr lang="en-US" sz="2800" dirty="0"/>
            </a:br>
            <a:r>
              <a:rPr lang="en-US" sz="2800" u="sng" dirty="0"/>
              <a:t>Agnosticism</a:t>
            </a:r>
            <a:r>
              <a:rPr lang="en-US" sz="2800" dirty="0"/>
              <a:t>:    “to not know” – not sure about god…</a:t>
            </a:r>
            <a:br>
              <a:rPr lang="en-US" sz="2800" dirty="0"/>
            </a:br>
            <a:r>
              <a:rPr lang="en-US" sz="2800" u="sng" dirty="0"/>
              <a:t>Atheism</a:t>
            </a:r>
            <a:r>
              <a:rPr lang="en-US" sz="2800" dirty="0"/>
              <a:t>: “there is no god”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D48A5-200F-A544-E0FC-7A61D6B72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51" y="2052115"/>
            <a:ext cx="9968248" cy="4657777"/>
          </a:xfrm>
        </p:spPr>
        <p:txBody>
          <a:bodyPr anchor="t">
            <a:normAutofit lnSpcReduction="10000"/>
          </a:bodyPr>
          <a:lstStyle/>
          <a:p>
            <a:r>
              <a:rPr lang="en-US" sz="2800" dirty="0"/>
              <a:t>There is a perfect higher being – god</a:t>
            </a:r>
          </a:p>
          <a:p>
            <a:r>
              <a:rPr lang="en-US" sz="2800" dirty="0"/>
              <a:t>The world was created by a lower-level imperfect god</a:t>
            </a:r>
          </a:p>
          <a:p>
            <a:r>
              <a:rPr lang="en-US" sz="2800" dirty="0"/>
              <a:t>Union between the perfect holy god is impossible because all of creation is evil and a pure god cannot exist in or with man – Incarnation is impossible!</a:t>
            </a:r>
          </a:p>
          <a:p>
            <a:r>
              <a:rPr lang="en-US" sz="2800" dirty="0"/>
              <a:t>Dualism – a broken spirit/soul lives in humanity – flesh/evil, all evil actions have no effect on the soul because they are separate entities</a:t>
            </a:r>
          </a:p>
        </p:txBody>
      </p:sp>
    </p:spTree>
    <p:extLst>
      <p:ext uri="{BB962C8B-B14F-4D97-AF65-F5344CB8AC3E}">
        <p14:creationId xmlns:p14="http://schemas.microsoft.com/office/powerpoint/2010/main" val="110295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3D54-1506-A848-8882-AFBFDED5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656" y="655808"/>
            <a:ext cx="7958331" cy="72223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Chapter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4B3C-FF68-9154-FE97-5C711D361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163" y="1223491"/>
            <a:ext cx="10135673" cy="5537917"/>
          </a:xfrm>
        </p:spPr>
        <p:txBody>
          <a:bodyPr anchor="t">
            <a:normAutofit/>
          </a:bodyPr>
          <a:lstStyle/>
          <a:p>
            <a:r>
              <a:rPr lang="en-US" sz="2800" dirty="0"/>
              <a:t>V1	I know who I am (Paul) – an apostle by the will of God!</a:t>
            </a:r>
          </a:p>
          <a:p>
            <a:r>
              <a:rPr lang="en-US" sz="2800" dirty="0"/>
              <a:t>V2	Written to God’s holy people in Colossae – the faithful!</a:t>
            </a:r>
          </a:p>
          <a:p>
            <a:r>
              <a:rPr lang="en-US" sz="2800" dirty="0"/>
              <a:t>V3-14	Words of encouragement:</a:t>
            </a:r>
          </a:p>
          <a:p>
            <a:pPr lvl="1"/>
            <a:r>
              <a:rPr lang="en-US" sz="2600" dirty="0"/>
              <a:t>We are rejoicing because your testimony of faithfulness has spread all over the Roman Empire! Your faith and love springs up from the HOPE you have in Jesus Christ!</a:t>
            </a:r>
          </a:p>
          <a:p>
            <a:pPr lvl="1"/>
            <a:r>
              <a:rPr lang="en-US" sz="2600" dirty="0"/>
              <a:t>Epaphras is with Paul – he is interceding for you (Colossians)</a:t>
            </a:r>
          </a:p>
          <a:p>
            <a:pPr lvl="1"/>
            <a:r>
              <a:rPr lang="en-US" sz="2600" dirty="0"/>
              <a:t>Praying that you walk worthy of Christ, with His knowledge that leads to wisdom and understanding given by the Spirit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868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656A-3473-8A0C-BD2A-9CF8870B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51" y="537600"/>
            <a:ext cx="7958331" cy="1085138"/>
          </a:xfrm>
        </p:spPr>
        <p:txBody>
          <a:bodyPr/>
          <a:lstStyle/>
          <a:p>
            <a:pPr algn="ctr"/>
            <a:r>
              <a:rPr lang="en-US" dirty="0"/>
              <a:t>Encouragement &amp; Teaching </a:t>
            </a:r>
            <a:r>
              <a:rPr lang="en-US" sz="2800" dirty="0"/>
              <a:t>continues… </a:t>
            </a:r>
            <a:r>
              <a:rPr lang="en-US" sz="2400" dirty="0"/>
              <a:t>(Colossians 1: 9 – 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17F82-1F4E-5F97-AA2C-338DE3B66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614" y="1752775"/>
            <a:ext cx="10032642" cy="4969997"/>
          </a:xfrm>
        </p:spPr>
        <p:txBody>
          <a:bodyPr anchor="t">
            <a:normAutofit lnSpcReduction="10000"/>
          </a:bodyPr>
          <a:lstStyle/>
          <a:p>
            <a:r>
              <a:rPr lang="en-US" sz="2800" dirty="0"/>
              <a:t>Let your life be worthy of the Lord (2</a:t>
            </a:r>
            <a:r>
              <a:rPr lang="en-US" sz="2800" baseline="30000" dirty="0"/>
              <a:t>nd</a:t>
            </a:r>
            <a:r>
              <a:rPr lang="en-US" sz="2800" dirty="0"/>
              <a:t> time stated)</a:t>
            </a:r>
          </a:p>
          <a:p>
            <a:r>
              <a:rPr lang="en-US" sz="2800" dirty="0"/>
              <a:t>Please Him in every way:</a:t>
            </a:r>
          </a:p>
          <a:p>
            <a:pPr lvl="1"/>
            <a:r>
              <a:rPr lang="en-US" sz="2600" dirty="0"/>
              <a:t>Growing fruit in every good work (your character &amp; attitude)</a:t>
            </a:r>
          </a:p>
          <a:p>
            <a:pPr lvl="1"/>
            <a:r>
              <a:rPr lang="en-US" sz="2600" dirty="0"/>
              <a:t>Growing in the knowledge of God (learning from His Word)</a:t>
            </a:r>
          </a:p>
          <a:p>
            <a:pPr lvl="1"/>
            <a:r>
              <a:rPr lang="en-US" sz="2600" dirty="0"/>
              <a:t>Strengthened by His glorious might so you can have patience and endurance</a:t>
            </a:r>
          </a:p>
          <a:p>
            <a:pPr lvl="1"/>
            <a:r>
              <a:rPr lang="en-US" sz="2600" dirty="0"/>
              <a:t>Giving joyful thanks to the Father – He has qualified you to share in His inheritance – He rescued, redeemed, and forgave us!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4313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7AD4-C26C-FFEB-DF6D-EC439E8A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289776"/>
            <a:ext cx="8412507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Christology:</a:t>
            </a:r>
            <a:br>
              <a:rPr lang="en-US" dirty="0"/>
            </a:br>
            <a:r>
              <a:rPr lang="en-US" dirty="0"/>
              <a:t>Study &amp; Teaching of Who Jesus Christ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B1247-C28E-3A63-5EAF-03EC85EC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735" y="2052115"/>
            <a:ext cx="10084158" cy="4516109"/>
          </a:xfrm>
        </p:spPr>
        <p:txBody>
          <a:bodyPr anchor="t">
            <a:normAutofit lnSpcReduction="10000"/>
          </a:bodyPr>
          <a:lstStyle/>
          <a:p>
            <a:r>
              <a:rPr lang="en-US" sz="2800" dirty="0"/>
              <a:t>V15 Jesus is The Son of God – the image of the 			  invisible God and the first born over all creation</a:t>
            </a:r>
          </a:p>
          <a:p>
            <a:endParaRPr lang="en-US" sz="2800" dirty="0"/>
          </a:p>
          <a:p>
            <a:r>
              <a:rPr lang="en-US" sz="2800" dirty="0"/>
              <a:t>John 1: 1-4 &amp; 14, “In the beginning was the Word, and the 	Word was God. He was with God in the beginning. 	Through Him all things were made; without Him nothing 	was made… In Him was life…the Word became flesh 	(human) and lived among us … Jesus Christ…”</a:t>
            </a:r>
          </a:p>
        </p:txBody>
      </p:sp>
    </p:spTree>
    <p:extLst>
      <p:ext uri="{BB962C8B-B14F-4D97-AF65-F5344CB8AC3E}">
        <p14:creationId xmlns:p14="http://schemas.microsoft.com/office/powerpoint/2010/main" val="169958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9D71-6D6A-91F6-3280-77228E6E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286275"/>
            <a:ext cx="7958331" cy="557105"/>
          </a:xfrm>
        </p:spPr>
        <p:txBody>
          <a:bodyPr>
            <a:normAutofit/>
          </a:bodyPr>
          <a:lstStyle/>
          <a:p>
            <a:r>
              <a:rPr lang="en-US" sz="2800" dirty="0"/>
              <a:t>Paul continues: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F8F93-3553-DD06-7A73-1EBCC362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130" y="1133341"/>
            <a:ext cx="9852338" cy="5438384"/>
          </a:xfrm>
        </p:spPr>
        <p:txBody>
          <a:bodyPr anchor="t">
            <a:normAutofit/>
          </a:bodyPr>
          <a:lstStyle/>
          <a:p>
            <a:r>
              <a:rPr lang="en-US" sz="2800" dirty="0"/>
              <a:t>V16	“All things have been created through Him and 		for Him…”</a:t>
            </a:r>
          </a:p>
          <a:p>
            <a:r>
              <a:rPr lang="en-US" sz="2800" dirty="0"/>
              <a:t>V17	“He is before all things and in Him all things hold 		together…”</a:t>
            </a:r>
          </a:p>
          <a:p>
            <a:r>
              <a:rPr lang="en-US" sz="2800" dirty="0"/>
              <a:t>V18	“He is the Head of the Church</a:t>
            </a:r>
            <a:br>
              <a:rPr lang="en-US" sz="2800" dirty="0"/>
            </a:br>
            <a:r>
              <a:rPr lang="en-US" sz="2800" dirty="0"/>
              <a:t>		He is the Beginning</a:t>
            </a:r>
            <a:br>
              <a:rPr lang="en-US" sz="2800" dirty="0"/>
            </a:br>
            <a:r>
              <a:rPr lang="en-US" sz="2800" dirty="0"/>
              <a:t>		He is the first born from the dead (resurrected)</a:t>
            </a:r>
            <a:br>
              <a:rPr lang="en-US" sz="2800" dirty="0"/>
            </a:br>
            <a:r>
              <a:rPr lang="en-US" sz="2800" dirty="0"/>
              <a:t>		He has </a:t>
            </a:r>
            <a:r>
              <a:rPr lang="en-US" sz="3200" b="1" dirty="0"/>
              <a:t>supremacy</a:t>
            </a:r>
            <a:r>
              <a:rPr lang="en-US" sz="2800" dirty="0"/>
              <a:t> over all…”</a:t>
            </a:r>
          </a:p>
          <a:p>
            <a:r>
              <a:rPr lang="en-US" sz="2800" dirty="0"/>
              <a:t>V19	“The fullness of God, the Father, is in Him”</a:t>
            </a:r>
          </a:p>
        </p:txBody>
      </p:sp>
    </p:spTree>
    <p:extLst>
      <p:ext uri="{BB962C8B-B14F-4D97-AF65-F5344CB8AC3E}">
        <p14:creationId xmlns:p14="http://schemas.microsoft.com/office/powerpoint/2010/main" val="344654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FB8D-D135-E287-0990-04FAF633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312033"/>
            <a:ext cx="7958331" cy="51846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Paul continues: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DFD3-CA8F-641A-6C38-551078EE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130" y="830501"/>
            <a:ext cx="9929611" cy="5892271"/>
          </a:xfrm>
        </p:spPr>
        <p:txBody>
          <a:bodyPr anchor="t">
            <a:normAutofit lnSpcReduction="10000"/>
          </a:bodyPr>
          <a:lstStyle/>
          <a:p>
            <a:r>
              <a:rPr lang="en-US" sz="2800" dirty="0"/>
              <a:t>V20	“Through Him (Jesus) all things are reconciled to 		the Father by making peace through His (Jesus’) 		blood shed on the cross”…</a:t>
            </a:r>
          </a:p>
          <a:p>
            <a:r>
              <a:rPr lang="en-US" sz="2800" dirty="0"/>
              <a:t>2: 9 &amp; 10	“For in Christ all the fullness of the Deity lives in 		bodily form, and in Christ you have been brought 		to fullness…”</a:t>
            </a:r>
          </a:p>
          <a:p>
            <a:r>
              <a:rPr lang="en-US" sz="2800" dirty="0"/>
              <a:t>V21	We were once alienated from God…</a:t>
            </a:r>
          </a:p>
          <a:p>
            <a:r>
              <a:rPr lang="en-US" sz="2800" dirty="0"/>
              <a:t>V22	BUT Now!!! Reconciled through His death and 		resurrection – He presents us holy and without 		blemish and free from accusation, v23, if you 			continue in your faith…”</a:t>
            </a:r>
          </a:p>
        </p:txBody>
      </p:sp>
    </p:spTree>
    <p:extLst>
      <p:ext uri="{BB962C8B-B14F-4D97-AF65-F5344CB8AC3E}">
        <p14:creationId xmlns:p14="http://schemas.microsoft.com/office/powerpoint/2010/main" val="349200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F8EB-20FB-398C-3555-C3807648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357296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Big Problem…Big Lie…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C52EB-8A90-774D-5D32-D5DCBA603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069" y="1588476"/>
            <a:ext cx="9543245" cy="5108537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3200" u="sng" dirty="0"/>
              <a:t>Gnostics</a:t>
            </a:r>
            <a:r>
              <a:rPr lang="en-US" sz="3200" dirty="0"/>
              <a:t> today still say God could not become human – Jesus became human (The Incarnation) – Christmas!</a:t>
            </a:r>
          </a:p>
          <a:p>
            <a:r>
              <a:rPr lang="en-US" sz="3200" u="sng" dirty="0"/>
              <a:t>Atheists</a:t>
            </a:r>
            <a:r>
              <a:rPr lang="en-US" sz="3200" dirty="0"/>
              <a:t> deny there is a God – Romans 1:18-20 – they have no excuse!</a:t>
            </a:r>
          </a:p>
          <a:p>
            <a:r>
              <a:rPr lang="en-US" sz="3200" u="sng" dirty="0"/>
              <a:t>Agnostic</a:t>
            </a:r>
            <a:r>
              <a:rPr lang="en-US" sz="3200" dirty="0"/>
              <a:t> believes there could be a god… somewhere out there… Can’t have personal relationship with us</a:t>
            </a:r>
          </a:p>
          <a:p>
            <a:r>
              <a:rPr lang="en-US" sz="3200" u="sng" dirty="0"/>
              <a:t>Deists</a:t>
            </a:r>
            <a:r>
              <a:rPr lang="en-US" sz="3200" dirty="0"/>
              <a:t> believes there is a god who created all but left it for humanity to work it out…</a:t>
            </a:r>
          </a:p>
        </p:txBody>
      </p:sp>
    </p:spTree>
    <p:extLst>
      <p:ext uri="{BB962C8B-B14F-4D97-AF65-F5344CB8AC3E}">
        <p14:creationId xmlns:p14="http://schemas.microsoft.com/office/powerpoint/2010/main" val="1820170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156</TotalTime>
  <Words>832</Words>
  <Application>Microsoft Macintosh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 Christology: Jesus Is God!</vt:lpstr>
      <vt:lpstr>Introduction</vt:lpstr>
      <vt:lpstr>Gnosticism:  “to know” – false teaching Agnosticism:    “to not know” – not sure about god… Atheism: “there is no god”</vt:lpstr>
      <vt:lpstr>Chapter 1</vt:lpstr>
      <vt:lpstr>Encouragement &amp; Teaching continues… (Colossians 1: 9 – 14)</vt:lpstr>
      <vt:lpstr>Christology: Study &amp; Teaching of Who Jesus Christ Is</vt:lpstr>
      <vt:lpstr>Paul continues:</vt:lpstr>
      <vt:lpstr>Paul continues:</vt:lpstr>
      <vt:lpstr>Big Problem…Big Lie…</vt:lpstr>
      <vt:lpstr>God’s Word Teaches:</vt:lpstr>
      <vt:lpstr>Stand Firm! Jesus IS God! Our Immanuel!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 Smith</dc:creator>
  <cp:lastModifiedBy>JoAnn Smith</cp:lastModifiedBy>
  <cp:revision>2</cp:revision>
  <dcterms:created xsi:type="dcterms:W3CDTF">2024-12-12T23:47:33Z</dcterms:created>
  <dcterms:modified xsi:type="dcterms:W3CDTF">2024-12-13T20:32:46Z</dcterms:modified>
</cp:coreProperties>
</file>