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7EDB8-3B19-4B9A-BBE2-78228ED9AEB4}" v="293" dt="2024-09-09T21:30:05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5C20A9-B3E6-4784-8B2B-F09668D201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CB0E2E9-8294-44A2-852F-91A621B9EC04}">
      <dgm:prSet/>
      <dgm:spPr/>
      <dgm:t>
        <a:bodyPr/>
        <a:lstStyle/>
        <a:p>
          <a:r>
            <a:rPr lang="en-US"/>
            <a:t>JOHN 14 </a:t>
          </a:r>
        </a:p>
      </dgm:t>
    </dgm:pt>
    <dgm:pt modelId="{0E26FC47-AF75-469F-9045-A3A96F91E3A4}" type="parTrans" cxnId="{493D0B1C-F25B-4D3C-A982-750BA4374539}">
      <dgm:prSet/>
      <dgm:spPr/>
      <dgm:t>
        <a:bodyPr/>
        <a:lstStyle/>
        <a:p>
          <a:endParaRPr lang="en-US"/>
        </a:p>
      </dgm:t>
    </dgm:pt>
    <dgm:pt modelId="{8CFFFA4B-B087-4915-9093-91613C98BD28}" type="sibTrans" cxnId="{493D0B1C-F25B-4D3C-A982-750BA4374539}">
      <dgm:prSet/>
      <dgm:spPr/>
      <dgm:t>
        <a:bodyPr/>
        <a:lstStyle/>
        <a:p>
          <a:endParaRPr lang="en-US"/>
        </a:p>
      </dgm:t>
    </dgm:pt>
    <dgm:pt modelId="{65CEFE71-DB27-4430-BA9B-67FDA3245D43}">
      <dgm:prSet/>
      <dgm:spPr/>
      <dgm:t>
        <a:bodyPr/>
        <a:lstStyle/>
        <a:p>
          <a:r>
            <a:rPr lang="en-US"/>
            <a:t>1 </a:t>
          </a:r>
          <a:r>
            <a:rPr lang="en-US">
              <a:latin typeface="Trade Gothic Next Cond"/>
            </a:rPr>
            <a:t>CORINTHIANS</a:t>
          </a:r>
          <a:r>
            <a:rPr lang="en-US"/>
            <a:t> 15</a:t>
          </a:r>
        </a:p>
      </dgm:t>
    </dgm:pt>
    <dgm:pt modelId="{651B6F5E-27FE-40DF-93A6-7323ACAEA62C}" type="parTrans" cxnId="{D415219A-461E-4622-9A1D-4FA54AAA4FF2}">
      <dgm:prSet/>
      <dgm:spPr/>
      <dgm:t>
        <a:bodyPr/>
        <a:lstStyle/>
        <a:p>
          <a:endParaRPr lang="en-US"/>
        </a:p>
      </dgm:t>
    </dgm:pt>
    <dgm:pt modelId="{DA19F2C0-D0C7-4AE1-A2BD-25FA8FD540EC}" type="sibTrans" cxnId="{D415219A-461E-4622-9A1D-4FA54AAA4FF2}">
      <dgm:prSet/>
      <dgm:spPr/>
      <dgm:t>
        <a:bodyPr/>
        <a:lstStyle/>
        <a:p>
          <a:endParaRPr lang="en-US"/>
        </a:p>
      </dgm:t>
    </dgm:pt>
    <dgm:pt modelId="{BFB4A8F1-1E21-4D96-9A6C-9A7904ED0B37}">
      <dgm:prSet/>
      <dgm:spPr/>
      <dgm:t>
        <a:bodyPr/>
        <a:lstStyle/>
        <a:p>
          <a:r>
            <a:rPr lang="en-US"/>
            <a:t>1 </a:t>
          </a:r>
          <a:r>
            <a:rPr lang="en-US">
              <a:latin typeface="Trade Gothic Next Cond"/>
            </a:rPr>
            <a:t>THESSALONIANS</a:t>
          </a:r>
          <a:r>
            <a:rPr lang="en-US"/>
            <a:t> 4</a:t>
          </a:r>
        </a:p>
      </dgm:t>
    </dgm:pt>
    <dgm:pt modelId="{F0A1F879-408A-4C48-965B-703DA0B28874}" type="parTrans" cxnId="{78BA8877-68EF-4552-8A98-0C369ADA3211}">
      <dgm:prSet/>
      <dgm:spPr/>
      <dgm:t>
        <a:bodyPr/>
        <a:lstStyle/>
        <a:p>
          <a:endParaRPr lang="en-US"/>
        </a:p>
      </dgm:t>
    </dgm:pt>
    <dgm:pt modelId="{7A2A5FD5-BDEC-4998-8742-3CE86958EDDB}" type="sibTrans" cxnId="{78BA8877-68EF-4552-8A98-0C369ADA3211}">
      <dgm:prSet/>
      <dgm:spPr/>
      <dgm:t>
        <a:bodyPr/>
        <a:lstStyle/>
        <a:p>
          <a:endParaRPr lang="en-US"/>
        </a:p>
      </dgm:t>
    </dgm:pt>
    <dgm:pt modelId="{A9A4FB44-3B24-4DA6-9557-205CAB48F853}">
      <dgm:prSet/>
      <dgm:spPr/>
      <dgm:t>
        <a:bodyPr/>
        <a:lstStyle/>
        <a:p>
          <a:r>
            <a:rPr lang="en-US"/>
            <a:t>Read/study/memorize</a:t>
          </a:r>
        </a:p>
      </dgm:t>
    </dgm:pt>
    <dgm:pt modelId="{46F3883B-86AF-426D-BDCE-1AF6A9375D8E}" type="parTrans" cxnId="{5FA3C984-B39E-4D2E-A3CA-9156CB196288}">
      <dgm:prSet/>
      <dgm:spPr/>
      <dgm:t>
        <a:bodyPr/>
        <a:lstStyle/>
        <a:p>
          <a:endParaRPr lang="en-US"/>
        </a:p>
      </dgm:t>
    </dgm:pt>
    <dgm:pt modelId="{55386066-56BE-4C4A-A7EE-0052BFEE538F}" type="sibTrans" cxnId="{5FA3C984-B39E-4D2E-A3CA-9156CB196288}">
      <dgm:prSet/>
      <dgm:spPr/>
      <dgm:t>
        <a:bodyPr/>
        <a:lstStyle/>
        <a:p>
          <a:endParaRPr lang="en-US"/>
        </a:p>
      </dgm:t>
    </dgm:pt>
    <dgm:pt modelId="{A9F2EA13-CBC6-4491-8687-70B1E62B3E27}" type="pres">
      <dgm:prSet presAssocID="{F45C20A9-B3E6-4784-8B2B-F09668D2016E}" presName="linear" presStyleCnt="0">
        <dgm:presLayoutVars>
          <dgm:animLvl val="lvl"/>
          <dgm:resizeHandles val="exact"/>
        </dgm:presLayoutVars>
      </dgm:prSet>
      <dgm:spPr/>
    </dgm:pt>
    <dgm:pt modelId="{57748D30-F0CD-4AB7-8E96-D86916940BB5}" type="pres">
      <dgm:prSet presAssocID="{ACB0E2E9-8294-44A2-852F-91A621B9EC0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5BC9F40-447D-4CF3-AF01-3D01474CF301}" type="pres">
      <dgm:prSet presAssocID="{8CFFFA4B-B087-4915-9093-91613C98BD28}" presName="spacer" presStyleCnt="0"/>
      <dgm:spPr/>
    </dgm:pt>
    <dgm:pt modelId="{E210B4F0-A4D8-47F9-B377-D34F8E9ECCD8}" type="pres">
      <dgm:prSet presAssocID="{65CEFE71-DB27-4430-BA9B-67FDA3245D4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235F114-5AF3-4550-BDAC-A4FC957874D0}" type="pres">
      <dgm:prSet presAssocID="{DA19F2C0-D0C7-4AE1-A2BD-25FA8FD540EC}" presName="spacer" presStyleCnt="0"/>
      <dgm:spPr/>
    </dgm:pt>
    <dgm:pt modelId="{9FE17990-4F7C-43FF-A99A-A886D5552FF7}" type="pres">
      <dgm:prSet presAssocID="{BFB4A8F1-1E21-4D96-9A6C-9A7904ED0B3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3528CBA-93E3-4151-B263-90CB5C1E58B2}" type="pres">
      <dgm:prSet presAssocID="{7A2A5FD5-BDEC-4998-8742-3CE86958EDDB}" presName="spacer" presStyleCnt="0"/>
      <dgm:spPr/>
    </dgm:pt>
    <dgm:pt modelId="{648702DE-D6FD-4BB8-82C3-F2E08D6A7C69}" type="pres">
      <dgm:prSet presAssocID="{A9A4FB44-3B24-4DA6-9557-205CAB48F85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09A3402-4C82-4CB4-A2F2-A804DD43B779}" type="presOf" srcId="{BFB4A8F1-1E21-4D96-9A6C-9A7904ED0B37}" destId="{9FE17990-4F7C-43FF-A99A-A886D5552FF7}" srcOrd="0" destOrd="0" presId="urn:microsoft.com/office/officeart/2005/8/layout/vList2"/>
    <dgm:cxn modelId="{493D0B1C-F25B-4D3C-A982-750BA4374539}" srcId="{F45C20A9-B3E6-4784-8B2B-F09668D2016E}" destId="{ACB0E2E9-8294-44A2-852F-91A621B9EC04}" srcOrd="0" destOrd="0" parTransId="{0E26FC47-AF75-469F-9045-A3A96F91E3A4}" sibTransId="{8CFFFA4B-B087-4915-9093-91613C98BD28}"/>
    <dgm:cxn modelId="{399B6C66-9AF4-45DC-A1C4-FA3DD4D803E1}" type="presOf" srcId="{F45C20A9-B3E6-4784-8B2B-F09668D2016E}" destId="{A9F2EA13-CBC6-4491-8687-70B1E62B3E27}" srcOrd="0" destOrd="0" presId="urn:microsoft.com/office/officeart/2005/8/layout/vList2"/>
    <dgm:cxn modelId="{E918CC6C-C08E-4204-B1CE-0D9438B79621}" type="presOf" srcId="{ACB0E2E9-8294-44A2-852F-91A621B9EC04}" destId="{57748D30-F0CD-4AB7-8E96-D86916940BB5}" srcOrd="0" destOrd="0" presId="urn:microsoft.com/office/officeart/2005/8/layout/vList2"/>
    <dgm:cxn modelId="{78BA8877-68EF-4552-8A98-0C369ADA3211}" srcId="{F45C20A9-B3E6-4784-8B2B-F09668D2016E}" destId="{BFB4A8F1-1E21-4D96-9A6C-9A7904ED0B37}" srcOrd="2" destOrd="0" parTransId="{F0A1F879-408A-4C48-965B-703DA0B28874}" sibTransId="{7A2A5FD5-BDEC-4998-8742-3CE86958EDDB}"/>
    <dgm:cxn modelId="{02ADDC80-727E-4088-8662-8AC34E3B799C}" type="presOf" srcId="{65CEFE71-DB27-4430-BA9B-67FDA3245D43}" destId="{E210B4F0-A4D8-47F9-B377-D34F8E9ECCD8}" srcOrd="0" destOrd="0" presId="urn:microsoft.com/office/officeart/2005/8/layout/vList2"/>
    <dgm:cxn modelId="{5FA3C984-B39E-4D2E-A3CA-9156CB196288}" srcId="{F45C20A9-B3E6-4784-8B2B-F09668D2016E}" destId="{A9A4FB44-3B24-4DA6-9557-205CAB48F853}" srcOrd="3" destOrd="0" parTransId="{46F3883B-86AF-426D-BDCE-1AF6A9375D8E}" sibTransId="{55386066-56BE-4C4A-A7EE-0052BFEE538F}"/>
    <dgm:cxn modelId="{D415219A-461E-4622-9A1D-4FA54AAA4FF2}" srcId="{F45C20A9-B3E6-4784-8B2B-F09668D2016E}" destId="{65CEFE71-DB27-4430-BA9B-67FDA3245D43}" srcOrd="1" destOrd="0" parTransId="{651B6F5E-27FE-40DF-93A6-7323ACAEA62C}" sibTransId="{DA19F2C0-D0C7-4AE1-A2BD-25FA8FD540EC}"/>
    <dgm:cxn modelId="{97C9B3CE-434D-4C43-BF3C-9F03884B4B4E}" type="presOf" srcId="{A9A4FB44-3B24-4DA6-9557-205CAB48F853}" destId="{648702DE-D6FD-4BB8-82C3-F2E08D6A7C69}" srcOrd="0" destOrd="0" presId="urn:microsoft.com/office/officeart/2005/8/layout/vList2"/>
    <dgm:cxn modelId="{248D32F0-EB38-488D-8E71-F0E1C41D9D3A}" type="presParOf" srcId="{A9F2EA13-CBC6-4491-8687-70B1E62B3E27}" destId="{57748D30-F0CD-4AB7-8E96-D86916940BB5}" srcOrd="0" destOrd="0" presId="urn:microsoft.com/office/officeart/2005/8/layout/vList2"/>
    <dgm:cxn modelId="{FD1C4FEC-3CDC-4063-BF59-1E9DC4F38A2D}" type="presParOf" srcId="{A9F2EA13-CBC6-4491-8687-70B1E62B3E27}" destId="{65BC9F40-447D-4CF3-AF01-3D01474CF301}" srcOrd="1" destOrd="0" presId="urn:microsoft.com/office/officeart/2005/8/layout/vList2"/>
    <dgm:cxn modelId="{82AD409A-66F6-4794-B29D-5292DE4D3E9E}" type="presParOf" srcId="{A9F2EA13-CBC6-4491-8687-70B1E62B3E27}" destId="{E210B4F0-A4D8-47F9-B377-D34F8E9ECCD8}" srcOrd="2" destOrd="0" presId="urn:microsoft.com/office/officeart/2005/8/layout/vList2"/>
    <dgm:cxn modelId="{B64294BF-31F8-4778-9532-40D32D88EA2B}" type="presParOf" srcId="{A9F2EA13-CBC6-4491-8687-70B1E62B3E27}" destId="{8235F114-5AF3-4550-BDAC-A4FC957874D0}" srcOrd="3" destOrd="0" presId="urn:microsoft.com/office/officeart/2005/8/layout/vList2"/>
    <dgm:cxn modelId="{38C4D38A-306D-4091-86B9-27FF87DC6D21}" type="presParOf" srcId="{A9F2EA13-CBC6-4491-8687-70B1E62B3E27}" destId="{9FE17990-4F7C-43FF-A99A-A886D5552FF7}" srcOrd="4" destOrd="0" presId="urn:microsoft.com/office/officeart/2005/8/layout/vList2"/>
    <dgm:cxn modelId="{4285545C-2153-4E32-93E8-8746CE68452E}" type="presParOf" srcId="{A9F2EA13-CBC6-4491-8687-70B1E62B3E27}" destId="{93528CBA-93E3-4151-B263-90CB5C1E58B2}" srcOrd="5" destOrd="0" presId="urn:microsoft.com/office/officeart/2005/8/layout/vList2"/>
    <dgm:cxn modelId="{DA7353A1-5573-4551-B68B-4F46B6385D12}" type="presParOf" srcId="{A9F2EA13-CBC6-4491-8687-70B1E62B3E27}" destId="{648702DE-D6FD-4BB8-82C3-F2E08D6A7C6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3ADD84-3646-41DC-9F39-C763DF58A0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004E091-6EAB-4EBE-8F6D-AF3DA1101D60}">
      <dgm:prSet/>
      <dgm:spPr/>
      <dgm:t>
        <a:bodyPr/>
        <a:lstStyle/>
        <a:p>
          <a:r>
            <a:rPr lang="en-US"/>
            <a:t>Including mentally disabled</a:t>
          </a:r>
        </a:p>
      </dgm:t>
    </dgm:pt>
    <dgm:pt modelId="{1F83C020-1A0B-49BC-BC38-60B28696253E}" type="parTrans" cxnId="{9C569C6F-8829-40F4-A82A-A9316D49F324}">
      <dgm:prSet/>
      <dgm:spPr/>
      <dgm:t>
        <a:bodyPr/>
        <a:lstStyle/>
        <a:p>
          <a:endParaRPr lang="en-US"/>
        </a:p>
      </dgm:t>
    </dgm:pt>
    <dgm:pt modelId="{022FB669-EDD1-4B3E-AED0-E4A13C85781A}" type="sibTrans" cxnId="{9C569C6F-8829-40F4-A82A-A9316D49F324}">
      <dgm:prSet/>
      <dgm:spPr/>
      <dgm:t>
        <a:bodyPr/>
        <a:lstStyle/>
        <a:p>
          <a:endParaRPr lang="en-US"/>
        </a:p>
      </dgm:t>
    </dgm:pt>
    <dgm:pt modelId="{99F059CA-50A5-4EDB-A374-5AB6F8A861FC}">
      <dgm:prSet/>
      <dgm:spPr/>
      <dgm:t>
        <a:bodyPr/>
        <a:lstStyle/>
        <a:p>
          <a:r>
            <a:rPr lang="en-US"/>
            <a:t>NO BORN AGAIN CHRISTIANS  LEFT</a:t>
          </a:r>
        </a:p>
      </dgm:t>
    </dgm:pt>
    <dgm:pt modelId="{64C44FA9-5173-4066-A179-0AB6FFE91B60}" type="parTrans" cxnId="{208BFB8D-628B-4A32-86EF-A7C5CB3766F4}">
      <dgm:prSet/>
      <dgm:spPr/>
      <dgm:t>
        <a:bodyPr/>
        <a:lstStyle/>
        <a:p>
          <a:endParaRPr lang="en-US"/>
        </a:p>
      </dgm:t>
    </dgm:pt>
    <dgm:pt modelId="{195BA9B2-D711-42FE-9330-1AA03710AD30}" type="sibTrans" cxnId="{208BFB8D-628B-4A32-86EF-A7C5CB3766F4}">
      <dgm:prSet/>
      <dgm:spPr/>
      <dgm:t>
        <a:bodyPr/>
        <a:lstStyle/>
        <a:p>
          <a:endParaRPr lang="en-US"/>
        </a:p>
      </dgm:t>
    </dgm:pt>
    <dgm:pt modelId="{2AD3B0A1-B11D-4D11-B877-4EF1D18A499F}">
      <dgm:prSet/>
      <dgm:spPr/>
      <dgm:t>
        <a:bodyPr/>
        <a:lstStyle/>
        <a:p>
          <a:r>
            <a:rPr lang="en-US"/>
            <a:t>HIS CHURCH </a:t>
          </a:r>
          <a:r>
            <a:rPr lang="en-US">
              <a:latin typeface="Trade Gothic Next Cond"/>
            </a:rPr>
            <a:t>that</a:t>
          </a:r>
          <a:r>
            <a:rPr lang="en-US"/>
            <a:t> LOVE  Him   </a:t>
          </a:r>
        </a:p>
      </dgm:t>
    </dgm:pt>
    <dgm:pt modelId="{6A1F8CCD-431E-428A-932D-4FF396ACDB41}" type="parTrans" cxnId="{12B2E018-4BFD-4F8D-9690-EB031FB6E5F7}">
      <dgm:prSet/>
      <dgm:spPr/>
      <dgm:t>
        <a:bodyPr/>
        <a:lstStyle/>
        <a:p>
          <a:endParaRPr lang="en-US"/>
        </a:p>
      </dgm:t>
    </dgm:pt>
    <dgm:pt modelId="{5BA5009F-DEBF-4C58-AB3C-720098F3A48A}" type="sibTrans" cxnId="{12B2E018-4BFD-4F8D-9690-EB031FB6E5F7}">
      <dgm:prSet/>
      <dgm:spPr/>
      <dgm:t>
        <a:bodyPr/>
        <a:lstStyle/>
        <a:p>
          <a:endParaRPr lang="en-US"/>
        </a:p>
      </dgm:t>
    </dgm:pt>
    <dgm:pt modelId="{7B7F6488-6E87-4CD8-8679-FEBE0AC33806}">
      <dgm:prSet/>
      <dgm:spPr/>
      <dgm:t>
        <a:bodyPr/>
        <a:lstStyle/>
        <a:p>
          <a:r>
            <a:rPr lang="en-US"/>
            <a:t>FINAL generation of  Christians </a:t>
          </a:r>
        </a:p>
      </dgm:t>
    </dgm:pt>
    <dgm:pt modelId="{A24D13A7-A4C2-40C3-A8B9-1C6071FE38E5}" type="parTrans" cxnId="{A1BA7A84-EB1A-4172-8951-0A0F5652475F}">
      <dgm:prSet/>
      <dgm:spPr/>
      <dgm:t>
        <a:bodyPr/>
        <a:lstStyle/>
        <a:p>
          <a:endParaRPr lang="en-US"/>
        </a:p>
      </dgm:t>
    </dgm:pt>
    <dgm:pt modelId="{6287AA1B-4BBA-41DE-85A5-8F476C944329}" type="sibTrans" cxnId="{A1BA7A84-EB1A-4172-8951-0A0F5652475F}">
      <dgm:prSet/>
      <dgm:spPr/>
      <dgm:t>
        <a:bodyPr/>
        <a:lstStyle/>
        <a:p>
          <a:endParaRPr lang="en-US"/>
        </a:p>
      </dgm:t>
    </dgm:pt>
    <dgm:pt modelId="{16E659CC-C61C-4AAB-8B44-1617C43A7D3A}">
      <dgm:prSet/>
      <dgm:spPr/>
      <dgm:t>
        <a:bodyPr/>
        <a:lstStyle/>
        <a:p>
          <a:r>
            <a:rPr lang="en-US"/>
            <a:t>Can happen at  any time  with NO warning</a:t>
          </a:r>
        </a:p>
      </dgm:t>
    </dgm:pt>
    <dgm:pt modelId="{FBA1B242-DA20-4C86-9D62-667F108DD32E}" type="parTrans" cxnId="{A42886A3-9F3E-4FF4-B207-6D3E94C882B8}">
      <dgm:prSet/>
      <dgm:spPr/>
      <dgm:t>
        <a:bodyPr/>
        <a:lstStyle/>
        <a:p>
          <a:endParaRPr lang="en-US"/>
        </a:p>
      </dgm:t>
    </dgm:pt>
    <dgm:pt modelId="{4CBA6DCA-66E7-4A23-9DDB-76805F1C301D}" type="sibTrans" cxnId="{A42886A3-9F3E-4FF4-B207-6D3E94C882B8}">
      <dgm:prSet/>
      <dgm:spPr/>
      <dgm:t>
        <a:bodyPr/>
        <a:lstStyle/>
        <a:p>
          <a:endParaRPr lang="en-US"/>
        </a:p>
      </dgm:t>
    </dgm:pt>
    <dgm:pt modelId="{A230F7CD-3CAA-4829-9EC0-70B943719398}">
      <dgm:prSet/>
      <dgm:spPr/>
      <dgm:t>
        <a:bodyPr/>
        <a:lstStyle/>
        <a:p>
          <a:r>
            <a:rPr lang="en-US"/>
            <a:t>Those  that are prepared </a:t>
          </a:r>
        </a:p>
      </dgm:t>
    </dgm:pt>
    <dgm:pt modelId="{80C0B0FB-B9E6-4B83-BA13-19A8AB792400}" type="parTrans" cxnId="{E34F49EB-4E9E-4C30-B4E1-529359AD7355}">
      <dgm:prSet/>
      <dgm:spPr/>
      <dgm:t>
        <a:bodyPr/>
        <a:lstStyle/>
        <a:p>
          <a:endParaRPr lang="en-US"/>
        </a:p>
      </dgm:t>
    </dgm:pt>
    <dgm:pt modelId="{E54EA5E5-003A-4F7B-AE06-A0D165C15DCC}" type="sibTrans" cxnId="{E34F49EB-4E9E-4C30-B4E1-529359AD7355}">
      <dgm:prSet/>
      <dgm:spPr/>
      <dgm:t>
        <a:bodyPr/>
        <a:lstStyle/>
        <a:p>
          <a:endParaRPr lang="en-US"/>
        </a:p>
      </dgm:t>
    </dgm:pt>
    <dgm:pt modelId="{3FEF65D0-6476-487C-94E2-8BD5C2476812}" type="pres">
      <dgm:prSet presAssocID="{383ADD84-3646-41DC-9F39-C763DF58A00A}" presName="linear" presStyleCnt="0">
        <dgm:presLayoutVars>
          <dgm:animLvl val="lvl"/>
          <dgm:resizeHandles val="exact"/>
        </dgm:presLayoutVars>
      </dgm:prSet>
      <dgm:spPr/>
    </dgm:pt>
    <dgm:pt modelId="{25690200-A55F-4A7E-90F0-68E03E7D3D01}" type="pres">
      <dgm:prSet presAssocID="{5004E091-6EAB-4EBE-8F6D-AF3DA1101D6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A00D9FC-C2C9-4B66-B624-9A2DFCF91541}" type="pres">
      <dgm:prSet presAssocID="{022FB669-EDD1-4B3E-AED0-E4A13C85781A}" presName="spacer" presStyleCnt="0"/>
      <dgm:spPr/>
    </dgm:pt>
    <dgm:pt modelId="{684A59D4-72B1-4F79-96B4-FA6419584C85}" type="pres">
      <dgm:prSet presAssocID="{99F059CA-50A5-4EDB-A374-5AB6F8A861F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7345329-A1B2-4019-8072-E720A907914F}" type="pres">
      <dgm:prSet presAssocID="{195BA9B2-D711-42FE-9330-1AA03710AD30}" presName="spacer" presStyleCnt="0"/>
      <dgm:spPr/>
    </dgm:pt>
    <dgm:pt modelId="{302B4B60-CB5D-494D-BB23-2D34704C0BA9}" type="pres">
      <dgm:prSet presAssocID="{2AD3B0A1-B11D-4D11-B877-4EF1D18A49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F644163-1E09-463D-84EE-94B35EBB7501}" type="pres">
      <dgm:prSet presAssocID="{5BA5009F-DEBF-4C58-AB3C-720098F3A48A}" presName="spacer" presStyleCnt="0"/>
      <dgm:spPr/>
    </dgm:pt>
    <dgm:pt modelId="{C6F23784-28ED-48C1-B137-D5EFCEDAECF1}" type="pres">
      <dgm:prSet presAssocID="{7B7F6488-6E87-4CD8-8679-FEBE0AC3380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D03A263-98DA-45D9-83A3-72E8491AA414}" type="pres">
      <dgm:prSet presAssocID="{6287AA1B-4BBA-41DE-85A5-8F476C944329}" presName="spacer" presStyleCnt="0"/>
      <dgm:spPr/>
    </dgm:pt>
    <dgm:pt modelId="{C362D2D7-93E8-4EF1-B7A6-D2013DC8377D}" type="pres">
      <dgm:prSet presAssocID="{16E659CC-C61C-4AAB-8B44-1617C43A7D3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8DE8BC-27F8-4076-98EC-D786DD49659F}" type="pres">
      <dgm:prSet presAssocID="{4CBA6DCA-66E7-4A23-9DDB-76805F1C301D}" presName="spacer" presStyleCnt="0"/>
      <dgm:spPr/>
    </dgm:pt>
    <dgm:pt modelId="{104CE9EB-DC44-419C-947D-4D39F1D0063E}" type="pres">
      <dgm:prSet presAssocID="{A230F7CD-3CAA-4829-9EC0-70B94371939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2B2E018-4BFD-4F8D-9690-EB031FB6E5F7}" srcId="{383ADD84-3646-41DC-9F39-C763DF58A00A}" destId="{2AD3B0A1-B11D-4D11-B877-4EF1D18A499F}" srcOrd="2" destOrd="0" parTransId="{6A1F8CCD-431E-428A-932D-4FF396ACDB41}" sibTransId="{5BA5009F-DEBF-4C58-AB3C-720098F3A48A}"/>
    <dgm:cxn modelId="{CD568119-8F0C-4BE4-B698-30F26BE1110F}" type="presOf" srcId="{5004E091-6EAB-4EBE-8F6D-AF3DA1101D60}" destId="{25690200-A55F-4A7E-90F0-68E03E7D3D01}" srcOrd="0" destOrd="0" presId="urn:microsoft.com/office/officeart/2005/8/layout/vList2"/>
    <dgm:cxn modelId="{9C569C6F-8829-40F4-A82A-A9316D49F324}" srcId="{383ADD84-3646-41DC-9F39-C763DF58A00A}" destId="{5004E091-6EAB-4EBE-8F6D-AF3DA1101D60}" srcOrd="0" destOrd="0" parTransId="{1F83C020-1A0B-49BC-BC38-60B28696253E}" sibTransId="{022FB669-EDD1-4B3E-AED0-E4A13C85781A}"/>
    <dgm:cxn modelId="{E0B71C78-3F1F-4EED-8021-56653A912B48}" type="presOf" srcId="{2AD3B0A1-B11D-4D11-B877-4EF1D18A499F}" destId="{302B4B60-CB5D-494D-BB23-2D34704C0BA9}" srcOrd="0" destOrd="0" presId="urn:microsoft.com/office/officeart/2005/8/layout/vList2"/>
    <dgm:cxn modelId="{A1BA7A84-EB1A-4172-8951-0A0F5652475F}" srcId="{383ADD84-3646-41DC-9F39-C763DF58A00A}" destId="{7B7F6488-6E87-4CD8-8679-FEBE0AC33806}" srcOrd="3" destOrd="0" parTransId="{A24D13A7-A4C2-40C3-A8B9-1C6071FE38E5}" sibTransId="{6287AA1B-4BBA-41DE-85A5-8F476C944329}"/>
    <dgm:cxn modelId="{799BBD87-A371-40F2-83D4-267EE02B5137}" type="presOf" srcId="{7B7F6488-6E87-4CD8-8679-FEBE0AC33806}" destId="{C6F23784-28ED-48C1-B137-D5EFCEDAECF1}" srcOrd="0" destOrd="0" presId="urn:microsoft.com/office/officeart/2005/8/layout/vList2"/>
    <dgm:cxn modelId="{84383C8C-B2AC-48F5-B909-82364692C9EF}" type="presOf" srcId="{99F059CA-50A5-4EDB-A374-5AB6F8A861FC}" destId="{684A59D4-72B1-4F79-96B4-FA6419584C85}" srcOrd="0" destOrd="0" presId="urn:microsoft.com/office/officeart/2005/8/layout/vList2"/>
    <dgm:cxn modelId="{208BFB8D-628B-4A32-86EF-A7C5CB3766F4}" srcId="{383ADD84-3646-41DC-9F39-C763DF58A00A}" destId="{99F059CA-50A5-4EDB-A374-5AB6F8A861FC}" srcOrd="1" destOrd="0" parTransId="{64C44FA9-5173-4066-A179-0AB6FFE91B60}" sibTransId="{195BA9B2-D711-42FE-9330-1AA03710AD30}"/>
    <dgm:cxn modelId="{D6C28193-4430-4790-9076-4FA02A5071B8}" type="presOf" srcId="{16E659CC-C61C-4AAB-8B44-1617C43A7D3A}" destId="{C362D2D7-93E8-4EF1-B7A6-D2013DC8377D}" srcOrd="0" destOrd="0" presId="urn:microsoft.com/office/officeart/2005/8/layout/vList2"/>
    <dgm:cxn modelId="{A42886A3-9F3E-4FF4-B207-6D3E94C882B8}" srcId="{383ADD84-3646-41DC-9F39-C763DF58A00A}" destId="{16E659CC-C61C-4AAB-8B44-1617C43A7D3A}" srcOrd="4" destOrd="0" parTransId="{FBA1B242-DA20-4C86-9D62-667F108DD32E}" sibTransId="{4CBA6DCA-66E7-4A23-9DDB-76805F1C301D}"/>
    <dgm:cxn modelId="{5A04DCC2-F6A5-4A1D-8BC7-4F0A09CA7AED}" type="presOf" srcId="{A230F7CD-3CAA-4829-9EC0-70B943719398}" destId="{104CE9EB-DC44-419C-947D-4D39F1D0063E}" srcOrd="0" destOrd="0" presId="urn:microsoft.com/office/officeart/2005/8/layout/vList2"/>
    <dgm:cxn modelId="{D88A9FD6-2A6F-4504-ADBD-49E95B5235A3}" type="presOf" srcId="{383ADD84-3646-41DC-9F39-C763DF58A00A}" destId="{3FEF65D0-6476-487C-94E2-8BD5C2476812}" srcOrd="0" destOrd="0" presId="urn:microsoft.com/office/officeart/2005/8/layout/vList2"/>
    <dgm:cxn modelId="{E34F49EB-4E9E-4C30-B4E1-529359AD7355}" srcId="{383ADD84-3646-41DC-9F39-C763DF58A00A}" destId="{A230F7CD-3CAA-4829-9EC0-70B943719398}" srcOrd="5" destOrd="0" parTransId="{80C0B0FB-B9E6-4B83-BA13-19A8AB792400}" sibTransId="{E54EA5E5-003A-4F7B-AE06-A0D165C15DCC}"/>
    <dgm:cxn modelId="{67C4C044-D213-4FF3-9514-A09E9AE0C28F}" type="presParOf" srcId="{3FEF65D0-6476-487C-94E2-8BD5C2476812}" destId="{25690200-A55F-4A7E-90F0-68E03E7D3D01}" srcOrd="0" destOrd="0" presId="urn:microsoft.com/office/officeart/2005/8/layout/vList2"/>
    <dgm:cxn modelId="{EA6881DF-B8C2-4B27-A235-6711304057EB}" type="presParOf" srcId="{3FEF65D0-6476-487C-94E2-8BD5C2476812}" destId="{3A00D9FC-C2C9-4B66-B624-9A2DFCF91541}" srcOrd="1" destOrd="0" presId="urn:microsoft.com/office/officeart/2005/8/layout/vList2"/>
    <dgm:cxn modelId="{24D89F0B-C182-46F0-B1CF-7929B06211F5}" type="presParOf" srcId="{3FEF65D0-6476-487C-94E2-8BD5C2476812}" destId="{684A59D4-72B1-4F79-96B4-FA6419584C85}" srcOrd="2" destOrd="0" presId="urn:microsoft.com/office/officeart/2005/8/layout/vList2"/>
    <dgm:cxn modelId="{6BC64B4C-9C0A-4B99-A58C-9CEC19C3F232}" type="presParOf" srcId="{3FEF65D0-6476-487C-94E2-8BD5C2476812}" destId="{17345329-A1B2-4019-8072-E720A907914F}" srcOrd="3" destOrd="0" presId="urn:microsoft.com/office/officeart/2005/8/layout/vList2"/>
    <dgm:cxn modelId="{3E8BA007-7E9E-4D0B-8727-4C5201986F9B}" type="presParOf" srcId="{3FEF65D0-6476-487C-94E2-8BD5C2476812}" destId="{302B4B60-CB5D-494D-BB23-2D34704C0BA9}" srcOrd="4" destOrd="0" presId="urn:microsoft.com/office/officeart/2005/8/layout/vList2"/>
    <dgm:cxn modelId="{22CF3632-36A5-46A5-B7BE-D64CF8FB61D5}" type="presParOf" srcId="{3FEF65D0-6476-487C-94E2-8BD5C2476812}" destId="{5F644163-1E09-463D-84EE-94B35EBB7501}" srcOrd="5" destOrd="0" presId="urn:microsoft.com/office/officeart/2005/8/layout/vList2"/>
    <dgm:cxn modelId="{854F3DA4-6D03-4F49-95EC-E9B9C778D5B2}" type="presParOf" srcId="{3FEF65D0-6476-487C-94E2-8BD5C2476812}" destId="{C6F23784-28ED-48C1-B137-D5EFCEDAECF1}" srcOrd="6" destOrd="0" presId="urn:microsoft.com/office/officeart/2005/8/layout/vList2"/>
    <dgm:cxn modelId="{9EC3FB71-9958-4AF6-BD0B-789B777F84EC}" type="presParOf" srcId="{3FEF65D0-6476-487C-94E2-8BD5C2476812}" destId="{4D03A263-98DA-45D9-83A3-72E8491AA414}" srcOrd="7" destOrd="0" presId="urn:microsoft.com/office/officeart/2005/8/layout/vList2"/>
    <dgm:cxn modelId="{C67B4A60-EDCD-4788-AA32-E429A02F1DDE}" type="presParOf" srcId="{3FEF65D0-6476-487C-94E2-8BD5C2476812}" destId="{C362D2D7-93E8-4EF1-B7A6-D2013DC8377D}" srcOrd="8" destOrd="0" presId="urn:microsoft.com/office/officeart/2005/8/layout/vList2"/>
    <dgm:cxn modelId="{A9E21DC9-871B-4CB5-9CF6-5BE42CF982F2}" type="presParOf" srcId="{3FEF65D0-6476-487C-94E2-8BD5C2476812}" destId="{388DE8BC-27F8-4076-98EC-D786DD49659F}" srcOrd="9" destOrd="0" presId="urn:microsoft.com/office/officeart/2005/8/layout/vList2"/>
    <dgm:cxn modelId="{367DA2F7-68DB-4175-9AF7-26E92F001407}" type="presParOf" srcId="{3FEF65D0-6476-487C-94E2-8BD5C2476812}" destId="{104CE9EB-DC44-419C-947D-4D39F1D0063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48D30-F0CD-4AB7-8E96-D86916940BB5}">
      <dsp:nvSpPr>
        <dsp:cNvPr id="0" name=""/>
        <dsp:cNvSpPr/>
      </dsp:nvSpPr>
      <dsp:spPr>
        <a:xfrm>
          <a:off x="0" y="22559"/>
          <a:ext cx="9237662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JOHN 14 </a:t>
          </a:r>
        </a:p>
      </dsp:txBody>
      <dsp:txXfrm>
        <a:off x="42151" y="64710"/>
        <a:ext cx="9153360" cy="779158"/>
      </dsp:txXfrm>
    </dsp:sp>
    <dsp:sp modelId="{E210B4F0-A4D8-47F9-B377-D34F8E9ECCD8}">
      <dsp:nvSpPr>
        <dsp:cNvPr id="0" name=""/>
        <dsp:cNvSpPr/>
      </dsp:nvSpPr>
      <dsp:spPr>
        <a:xfrm>
          <a:off x="0" y="989700"/>
          <a:ext cx="9237662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 </a:t>
          </a:r>
          <a:r>
            <a:rPr lang="en-US" sz="3600" kern="1200">
              <a:latin typeface="Trade Gothic Next Cond"/>
            </a:rPr>
            <a:t>CORINTHIANS</a:t>
          </a:r>
          <a:r>
            <a:rPr lang="en-US" sz="3600" kern="1200"/>
            <a:t> 15</a:t>
          </a:r>
        </a:p>
      </dsp:txBody>
      <dsp:txXfrm>
        <a:off x="42151" y="1031851"/>
        <a:ext cx="9153360" cy="779158"/>
      </dsp:txXfrm>
    </dsp:sp>
    <dsp:sp modelId="{9FE17990-4F7C-43FF-A99A-A886D5552FF7}">
      <dsp:nvSpPr>
        <dsp:cNvPr id="0" name=""/>
        <dsp:cNvSpPr/>
      </dsp:nvSpPr>
      <dsp:spPr>
        <a:xfrm>
          <a:off x="0" y="1956840"/>
          <a:ext cx="9237662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 </a:t>
          </a:r>
          <a:r>
            <a:rPr lang="en-US" sz="3600" kern="1200">
              <a:latin typeface="Trade Gothic Next Cond"/>
            </a:rPr>
            <a:t>THESSALONIANS</a:t>
          </a:r>
          <a:r>
            <a:rPr lang="en-US" sz="3600" kern="1200"/>
            <a:t> 4</a:t>
          </a:r>
        </a:p>
      </dsp:txBody>
      <dsp:txXfrm>
        <a:off x="42151" y="1998991"/>
        <a:ext cx="9153360" cy="779158"/>
      </dsp:txXfrm>
    </dsp:sp>
    <dsp:sp modelId="{648702DE-D6FD-4BB8-82C3-F2E08D6A7C69}">
      <dsp:nvSpPr>
        <dsp:cNvPr id="0" name=""/>
        <dsp:cNvSpPr/>
      </dsp:nvSpPr>
      <dsp:spPr>
        <a:xfrm>
          <a:off x="0" y="2923980"/>
          <a:ext cx="9237662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Read/study/memorize</a:t>
          </a:r>
        </a:p>
      </dsp:txBody>
      <dsp:txXfrm>
        <a:off x="42151" y="2966131"/>
        <a:ext cx="9153360" cy="779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90200-A55F-4A7E-90F0-68E03E7D3D01}">
      <dsp:nvSpPr>
        <dsp:cNvPr id="0" name=""/>
        <dsp:cNvSpPr/>
      </dsp:nvSpPr>
      <dsp:spPr>
        <a:xfrm>
          <a:off x="0" y="5280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Including mentally disabled</a:t>
          </a:r>
        </a:p>
      </dsp:txBody>
      <dsp:txXfrm>
        <a:off x="28100" y="33380"/>
        <a:ext cx="9181462" cy="519439"/>
      </dsp:txXfrm>
    </dsp:sp>
    <dsp:sp modelId="{684A59D4-72B1-4F79-96B4-FA6419584C85}">
      <dsp:nvSpPr>
        <dsp:cNvPr id="0" name=""/>
        <dsp:cNvSpPr/>
      </dsp:nvSpPr>
      <dsp:spPr>
        <a:xfrm>
          <a:off x="0" y="650040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NO BORN AGAIN CHRISTIANS  LEFT</a:t>
          </a:r>
        </a:p>
      </dsp:txBody>
      <dsp:txXfrm>
        <a:off x="28100" y="678140"/>
        <a:ext cx="9181462" cy="519439"/>
      </dsp:txXfrm>
    </dsp:sp>
    <dsp:sp modelId="{302B4B60-CB5D-494D-BB23-2D34704C0BA9}">
      <dsp:nvSpPr>
        <dsp:cNvPr id="0" name=""/>
        <dsp:cNvSpPr/>
      </dsp:nvSpPr>
      <dsp:spPr>
        <a:xfrm>
          <a:off x="0" y="1294800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HIS CHURCH </a:t>
          </a:r>
          <a:r>
            <a:rPr lang="en-US" sz="2400" kern="1200">
              <a:latin typeface="Trade Gothic Next Cond"/>
            </a:rPr>
            <a:t>that</a:t>
          </a:r>
          <a:r>
            <a:rPr lang="en-US" sz="2400" kern="1200"/>
            <a:t> LOVE  Him   </a:t>
          </a:r>
        </a:p>
      </dsp:txBody>
      <dsp:txXfrm>
        <a:off x="28100" y="1322900"/>
        <a:ext cx="9181462" cy="519439"/>
      </dsp:txXfrm>
    </dsp:sp>
    <dsp:sp modelId="{C6F23784-28ED-48C1-B137-D5EFCEDAECF1}">
      <dsp:nvSpPr>
        <dsp:cNvPr id="0" name=""/>
        <dsp:cNvSpPr/>
      </dsp:nvSpPr>
      <dsp:spPr>
        <a:xfrm>
          <a:off x="0" y="1939560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FINAL generation of  Christians </a:t>
          </a:r>
        </a:p>
      </dsp:txBody>
      <dsp:txXfrm>
        <a:off x="28100" y="1967660"/>
        <a:ext cx="9181462" cy="519439"/>
      </dsp:txXfrm>
    </dsp:sp>
    <dsp:sp modelId="{C362D2D7-93E8-4EF1-B7A6-D2013DC8377D}">
      <dsp:nvSpPr>
        <dsp:cNvPr id="0" name=""/>
        <dsp:cNvSpPr/>
      </dsp:nvSpPr>
      <dsp:spPr>
        <a:xfrm>
          <a:off x="0" y="2584320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Can happen at  any time  with NO warning</a:t>
          </a:r>
        </a:p>
      </dsp:txBody>
      <dsp:txXfrm>
        <a:off x="28100" y="2612420"/>
        <a:ext cx="9181462" cy="519439"/>
      </dsp:txXfrm>
    </dsp:sp>
    <dsp:sp modelId="{104CE9EB-DC44-419C-947D-4D39F1D0063E}">
      <dsp:nvSpPr>
        <dsp:cNvPr id="0" name=""/>
        <dsp:cNvSpPr/>
      </dsp:nvSpPr>
      <dsp:spPr>
        <a:xfrm>
          <a:off x="0" y="3229079"/>
          <a:ext cx="9237662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Those  that are prepared </a:t>
          </a:r>
        </a:p>
      </dsp:txBody>
      <dsp:txXfrm>
        <a:off x="28100" y="3257179"/>
        <a:ext cx="9181462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0120-CDFC-48DE-A6EA-6DEEDD0E436A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71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5BA7-0A17-4D30-9B66-E29324151C73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7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BB1B-D40A-4DB9-B3DE-BAAE675B83CD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FAAF-C467-4C93-8ECD-39AF5A14D498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3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480-B2BA-4553-A144-61E7F75833ED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9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682A-6B53-4B08-AE4D-4C5E659103CC}" type="datetimeFigureOut">
              <a:rPr lang="en-US" dirty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7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F0F6-BEBB-4894-ABB2-75C5CBE0DDB9}" type="datetimeFigureOut">
              <a:rPr lang="en-US" dirty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66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9E5F-17D9-4A30-9DA3-64E46A6DF111}" type="datetimeFigureOut">
              <a:rPr lang="en-US" dirty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1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C5F0-3BC3-4718-BCCA-24B5655EC864}" type="datetimeFigureOut">
              <a:rPr lang="en-US" dirty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2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D81-465B-40F2-9A54-9DF3B12AF598}" type="datetimeFigureOut">
              <a:rPr lang="en-US" dirty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6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3CEF-64EF-4C43-9530-8E9CBFD2CAD1}" type="datetimeFigureOut">
              <a:rPr lang="en-US" dirty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B70A3DFD-A535-46B2-84C1-61DC8B16A904}" type="datetimeFigureOut">
              <a:rPr lang="en-US" dirty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65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0">
          <p15:clr>
            <a:srgbClr val="F26B43"/>
          </p15:clr>
        </p15:guide>
        <p15:guide id="2" pos="3840">
          <p15:clr>
            <a:srgbClr val="F26B43"/>
          </p15:clr>
        </p15:guide>
        <p15:guide id="3" pos="7200">
          <p15:clr>
            <a:srgbClr val="F26B43"/>
          </p15:clr>
        </p15:guide>
        <p15:guide id="4" pos="6720">
          <p15:clr>
            <a:srgbClr val="F26B43"/>
          </p15:clr>
        </p15:guide>
        <p15:guide id="16" pos="480">
          <p15:clr>
            <a:srgbClr val="F26B43"/>
          </p15:clr>
        </p15:guide>
        <p15:guide id="23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990E-DD1B-A3CB-98B5-ACBFF8368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4232" y="1494044"/>
            <a:ext cx="7714388" cy="3260635"/>
          </a:xfrm>
        </p:spPr>
        <p:txBody>
          <a:bodyPr/>
          <a:lstStyle/>
          <a:p>
            <a:pPr algn="ctr"/>
            <a:r>
              <a:rPr lang="en-US" sz="3200"/>
              <a:t>2 TIMOTHY 4:8B</a:t>
            </a:r>
            <a:br>
              <a:rPr lang="en-US" sz="3200"/>
            </a:br>
            <a:r>
              <a:rPr lang="en-US" sz="3200"/>
              <a:t>ALL WHO LONG FOR HIS APPEARING</a:t>
            </a:r>
            <a:endParaRPr lang="en-US" sz="3200" b="0"/>
          </a:p>
          <a:p>
            <a:pPr algn="ctr"/>
            <a:endParaRPr lang="en-US" sz="3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9AB89-CFAE-EFB7-467F-606146F7E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6652" y="5503784"/>
            <a:ext cx="7714388" cy="10858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800"/>
              <a:t>PROPHETIC SCRIPTURES  29% of BIBLE</a:t>
            </a:r>
            <a:endParaRPr lang="en-US"/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7F4BF-117C-7CEA-D1F0-9988B8D05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A17B-5BCC-4627-854E-3FE18BEFB0B5}" type="datetime1"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A72D0-86C2-9948-818F-27FF01F9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199C9-95A1-4791-8B9E-5C7F33F1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1</a:t>
            </a:fld>
            <a:endParaRPr lang="en-US"/>
          </a:p>
        </p:txBody>
      </p:sp>
      <p:pic>
        <p:nvPicPr>
          <p:cNvPr id="7" name="Picture 6" descr="A person in the clouds&#10;&#10;Description automatically generated">
            <a:extLst>
              <a:ext uri="{FF2B5EF4-FFF2-40B4-BE49-F238E27FC236}">
                <a16:creationId xmlns:a16="http://schemas.microsoft.com/office/drawing/2014/main" id="{739AA6A6-980E-4194-A60E-BBDDA8030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160" y="1576660"/>
            <a:ext cx="2619375" cy="396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48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2557-CE43-D207-60C0-50956FAD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/>
              <a:t>2. GREAT  DAY </a:t>
            </a:r>
          </a:p>
        </p:txBody>
      </p:sp>
      <p:pic>
        <p:nvPicPr>
          <p:cNvPr id="5" name="Content Placeholder 4" descr="A person standing in front of a mountain&#10;&#10;Description automatically generated">
            <a:extLst>
              <a:ext uri="{FF2B5EF4-FFF2-40B4-BE49-F238E27FC236}">
                <a16:creationId xmlns:a16="http://schemas.microsoft.com/office/drawing/2014/main" id="{A38B3B9A-1EE9-7EA5-60A3-94E657AE6E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087" y="1913165"/>
            <a:ext cx="7070271" cy="4426402"/>
          </a:xfrm>
        </p:spPr>
      </p:pic>
    </p:spTree>
    <p:extLst>
      <p:ext uri="{BB962C8B-B14F-4D97-AF65-F5344CB8AC3E}">
        <p14:creationId xmlns:p14="http://schemas.microsoft.com/office/powerpoint/2010/main" val="170333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7A38-81C4-F309-2D78-8658544E9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353" y="2518587"/>
            <a:ext cx="4059139" cy="182211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ZEPHaniah 1:14</a:t>
            </a:r>
          </a:p>
        </p:txBody>
      </p:sp>
      <p:pic>
        <p:nvPicPr>
          <p:cNvPr id="5" name="Content Placeholder 4" descr="A blue and white background with white text&#10;&#10;Description automatically generated">
            <a:extLst>
              <a:ext uri="{FF2B5EF4-FFF2-40B4-BE49-F238E27FC236}">
                <a16:creationId xmlns:a16="http://schemas.microsoft.com/office/drawing/2014/main" id="{A2B070D0-DEB3-8F67-D064-59356048E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" b="20510"/>
          <a:stretch/>
        </p:blipFill>
        <p:spPr>
          <a:xfrm>
            <a:off x="323172" y="694833"/>
            <a:ext cx="7297196" cy="571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317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9704-1880-1E5C-4AAE-202A008B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2710" y="2518587"/>
            <a:ext cx="4059139" cy="182211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2 timothy 4:8</a:t>
            </a:r>
          </a:p>
        </p:txBody>
      </p:sp>
      <p:pic>
        <p:nvPicPr>
          <p:cNvPr id="5" name="Content Placeholder 4" descr="A phone next to a book&#10;&#10;Description automatically generated">
            <a:extLst>
              <a:ext uri="{FF2B5EF4-FFF2-40B4-BE49-F238E27FC236}">
                <a16:creationId xmlns:a16="http://schemas.microsoft.com/office/drawing/2014/main" id="{8DBDAC6F-BB13-4614-57B3-019386122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">
            <a:off x="969511" y="449902"/>
            <a:ext cx="5266370" cy="596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47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C67DC5-4DAB-BC27-4133-030F7BE11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3728" y="1501795"/>
            <a:ext cx="5962670" cy="3430794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THIS IS OUR HOPE</a:t>
            </a:r>
            <a:br>
              <a:rPr lang="en-US"/>
            </a:br>
            <a:r>
              <a:rPr lang="en-US"/>
              <a:t>who put trust in </a:t>
            </a:r>
            <a:r>
              <a:rPr lang="en-US" err="1"/>
              <a:t>jesus</a:t>
            </a:r>
            <a:r>
              <a:rPr lang="en-US"/>
              <a:t> </a:t>
            </a:r>
            <a:r>
              <a:rPr lang="en-US" err="1"/>
              <a:t>christ</a:t>
            </a:r>
            <a:r>
              <a:rPr lang="en-US"/>
              <a:t> 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D665149-7910-E8AB-6B48-5B3FE274D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5550" y="4429183"/>
            <a:ext cx="4789423" cy="973108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/>
              <a:t>T\</a:t>
            </a:r>
          </a:p>
        </p:txBody>
      </p:sp>
    </p:spTree>
    <p:extLst>
      <p:ext uri="{BB962C8B-B14F-4D97-AF65-F5344CB8AC3E}">
        <p14:creationId xmlns:p14="http://schemas.microsoft.com/office/powerpoint/2010/main" val="392255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3A2AE-786B-8638-3C6B-112DB35DD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618" y="1544715"/>
            <a:ext cx="4182718" cy="271098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Hope 1 peter 1:3</a:t>
            </a:r>
            <a:br>
              <a:rPr lang="en-US" sz="3200" spc="530"/>
            </a:br>
            <a:r>
              <a:rPr lang="en-US" sz="3200" spc="530"/>
              <a:t> </a:t>
            </a:r>
          </a:p>
        </p:txBody>
      </p:sp>
      <p:pic>
        <p:nvPicPr>
          <p:cNvPr id="5" name="Content Placeholder 4" descr="A group of crosses on a mountain&#10;&#10;Description automatically generated">
            <a:extLst>
              <a:ext uri="{FF2B5EF4-FFF2-40B4-BE49-F238E27FC236}">
                <a16:creationId xmlns:a16="http://schemas.microsoft.com/office/drawing/2014/main" id="{5A954AAE-E4D8-08A6-82EA-BE555B7E4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0000">
            <a:off x="6108398" y="405588"/>
            <a:ext cx="5787371" cy="620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79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D768B-D8E8-2DD4-7EF7-F6620F00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5674" y="2416534"/>
            <a:ext cx="4453746" cy="182211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spc="530"/>
              <a:t>1 PETER 1:13 </a:t>
            </a:r>
            <a:br>
              <a:rPr lang="en-US" sz="3200" spc="530"/>
            </a:br>
            <a:r>
              <a:rPr lang="en-US" sz="3200" spc="530"/>
              <a:t>SET YOUR HOPE </a:t>
            </a:r>
            <a:endParaRPr lang="en-US"/>
          </a:p>
        </p:txBody>
      </p:sp>
      <p:pic>
        <p:nvPicPr>
          <p:cNvPr id="5" name="Content Placeholder 4" descr="A person reading a bible in front of a cross&#10;&#10;Description automatically generated">
            <a:extLst>
              <a:ext uri="{FF2B5EF4-FFF2-40B4-BE49-F238E27FC236}">
                <a16:creationId xmlns:a16="http://schemas.microsoft.com/office/drawing/2014/main" id="{85933E99-696D-6E7B-2A09-06622BBA6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76" y="273012"/>
            <a:ext cx="6672498" cy="611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5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4D82-783B-6C5D-2282-7BCA3310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/>
              <a:t>HOPE in HEBREWS 6:18</a:t>
            </a:r>
            <a:endParaRPr lang="en-US"/>
          </a:p>
        </p:txBody>
      </p:sp>
      <p:pic>
        <p:nvPicPr>
          <p:cNvPr id="5" name="Content Placeholder 4" descr="Waves crashing waves on a beach&#10;&#10;Description automatically generated">
            <a:extLst>
              <a:ext uri="{FF2B5EF4-FFF2-40B4-BE49-F238E27FC236}">
                <a16:creationId xmlns:a16="http://schemas.microsoft.com/office/drawing/2014/main" id="{5B655F75-1C37-B5E4-D580-2608B0A106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95"/>
          <a:stretch/>
        </p:blipFill>
        <p:spPr>
          <a:xfrm>
            <a:off x="2058194" y="2271032"/>
            <a:ext cx="8403771" cy="4160127"/>
          </a:xfrm>
        </p:spPr>
      </p:pic>
    </p:spTree>
    <p:extLst>
      <p:ext uri="{BB962C8B-B14F-4D97-AF65-F5344CB8AC3E}">
        <p14:creationId xmlns:p14="http://schemas.microsoft.com/office/powerpoint/2010/main" val="2679290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18C11-1890-2512-E220-E9A1B87D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/>
              <a:t>HOPE - HEBREWS 6:19</a:t>
            </a:r>
            <a:endParaRPr lang="en-US"/>
          </a:p>
        </p:txBody>
      </p:sp>
      <p:pic>
        <p:nvPicPr>
          <p:cNvPr id="5" name="Content Placeholder 4" descr="A anchor with a rope and heart on it&#10;&#10;Description automatically generated">
            <a:extLst>
              <a:ext uri="{FF2B5EF4-FFF2-40B4-BE49-F238E27FC236}">
                <a16:creationId xmlns:a16="http://schemas.microsoft.com/office/drawing/2014/main" id="{9FCF2978-E7C8-8D65-59BC-D6FA763FCF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784" y="2355397"/>
            <a:ext cx="7519306" cy="3984170"/>
          </a:xfrm>
        </p:spPr>
      </p:pic>
    </p:spTree>
    <p:extLst>
      <p:ext uri="{BB962C8B-B14F-4D97-AF65-F5344CB8AC3E}">
        <p14:creationId xmlns:p14="http://schemas.microsoft.com/office/powerpoint/2010/main" val="403509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976B-7585-ED83-406E-9E01A0916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460" y="1688552"/>
            <a:ext cx="4535389" cy="17881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HOPe -  TITUS 2: 13</a:t>
            </a:r>
          </a:p>
        </p:txBody>
      </p:sp>
      <p:pic>
        <p:nvPicPr>
          <p:cNvPr id="5" name="Content Placeholder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BEFC1896-5AB6-5C6C-5F46-5E278DCF2C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82" y="436298"/>
            <a:ext cx="5987610" cy="608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557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1DB5-28E0-CF9A-9F6E-3F560F9C7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959" y="501159"/>
            <a:ext cx="9238434" cy="85755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/>
              <a:t>HOPe - ROMANS 5:5</a:t>
            </a:r>
          </a:p>
        </p:txBody>
      </p:sp>
      <p:pic>
        <p:nvPicPr>
          <p:cNvPr id="5" name="Content Placeholder 4" descr="A field of grass with text&#10;&#10;Description automatically generated">
            <a:extLst>
              <a:ext uri="{FF2B5EF4-FFF2-40B4-BE49-F238E27FC236}">
                <a16:creationId xmlns:a16="http://schemas.microsoft.com/office/drawing/2014/main" id="{95DCD68B-0CA2-254A-F73D-11BAEA3C5F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59" y="1128601"/>
            <a:ext cx="11799642" cy="5729399"/>
          </a:xfrm>
        </p:spPr>
      </p:pic>
    </p:spTree>
    <p:extLst>
      <p:ext uri="{BB962C8B-B14F-4D97-AF65-F5344CB8AC3E}">
        <p14:creationId xmlns:p14="http://schemas.microsoft.com/office/powerpoint/2010/main" val="864003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BC86B-6E5F-8EC0-4631-2AF5DD6F5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/>
              <a:t>2 PETER 3:14</a:t>
            </a:r>
          </a:p>
        </p:txBody>
      </p:sp>
      <p:pic>
        <p:nvPicPr>
          <p:cNvPr id="5" name="Content Placeholder 4" descr="A sign with a cross on it&#10;&#10;Description automatically generated">
            <a:extLst>
              <a:ext uri="{FF2B5EF4-FFF2-40B4-BE49-F238E27FC236}">
                <a16:creationId xmlns:a16="http://schemas.microsoft.com/office/drawing/2014/main" id="{53C261D6-1FB4-1820-0320-879ADFB030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627" y="2232933"/>
            <a:ext cx="9578067" cy="3943349"/>
          </a:xfrm>
        </p:spPr>
      </p:pic>
    </p:spTree>
    <p:extLst>
      <p:ext uri="{BB962C8B-B14F-4D97-AF65-F5344CB8AC3E}">
        <p14:creationId xmlns:p14="http://schemas.microsoft.com/office/powerpoint/2010/main" val="1415716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5A84-993B-3EDD-5D41-5641F4431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02" y="2680607"/>
            <a:ext cx="3765369" cy="1784146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/>
              <a:t>HOPE-ROMANS 8:18</a:t>
            </a:r>
          </a:p>
        </p:txBody>
      </p:sp>
      <p:pic>
        <p:nvPicPr>
          <p:cNvPr id="7" name="Picture 6" descr="A green square with white text&#10;&#10;Description automatically generated">
            <a:extLst>
              <a:ext uri="{FF2B5EF4-FFF2-40B4-BE49-F238E27FC236}">
                <a16:creationId xmlns:a16="http://schemas.microsoft.com/office/drawing/2014/main" id="{5DB42023-5BDA-05DF-2C0D-56A59FE73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981" y="943947"/>
            <a:ext cx="6197492" cy="553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8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4361-AF27-B79B-F76F-27878300C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39" y="3202376"/>
            <a:ext cx="5143499" cy="184933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spc="530"/>
              <a:t>HOPE - PHILIPpIANS 1:6</a:t>
            </a:r>
          </a:p>
        </p:txBody>
      </p:sp>
      <p:pic>
        <p:nvPicPr>
          <p:cNvPr id="7" name="Content Placeholder 6" descr="A brown jug on a plate&#10;&#10;Description automatically generated">
            <a:extLst>
              <a:ext uri="{FF2B5EF4-FFF2-40B4-BE49-F238E27FC236}">
                <a16:creationId xmlns:a16="http://schemas.microsoft.com/office/drawing/2014/main" id="{CC78D3ED-FEEB-FED3-85F8-90D509F69C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338" y="384583"/>
            <a:ext cx="6728053" cy="610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61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3D641-D05A-85EE-3ABE-76B30FBD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622" y="2593425"/>
            <a:ext cx="5154513" cy="17881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HOPE: GALATIANS 5:5</a:t>
            </a:r>
          </a:p>
        </p:txBody>
      </p:sp>
      <p:pic>
        <p:nvPicPr>
          <p:cNvPr id="5" name="Content Placeholder 4" descr="A person sitting on a log holding a book&#10;&#10;Description automatically generated">
            <a:extLst>
              <a:ext uri="{FF2B5EF4-FFF2-40B4-BE49-F238E27FC236}">
                <a16:creationId xmlns:a16="http://schemas.microsoft.com/office/drawing/2014/main" id="{0847E2A3-F48D-A212-FDCE-A09543C61E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69" y="368262"/>
            <a:ext cx="5526267" cy="623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3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C7DD-A28B-33FE-5DD1-BEFD2BBC7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20" y="1862182"/>
            <a:ext cx="3931090" cy="21554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spc="530">
                <a:solidFill>
                  <a:srgbClr val="FFFFFF"/>
                </a:solidFill>
              </a:rPr>
              <a:t>HOPE: 1 THESSALONIANS 4:13-18 </a:t>
            </a:r>
          </a:p>
        </p:txBody>
      </p:sp>
      <p:pic>
        <p:nvPicPr>
          <p:cNvPr id="5" name="Content Placeholder 4" descr="A building with a cross on top&#10;&#10;Description automatically generated">
            <a:extLst>
              <a:ext uri="{FF2B5EF4-FFF2-40B4-BE49-F238E27FC236}">
                <a16:creationId xmlns:a16="http://schemas.microsoft.com/office/drawing/2014/main" id="{2E1F9E74-8165-EFB9-B2F7-2E87AFD78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54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276D-375A-4168-B968-5A98AE3B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889" y="1708961"/>
            <a:ext cx="5174924" cy="31011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/>
              <a:t>THAT DAY (GATHERING)</a:t>
            </a:r>
          </a:p>
        </p:txBody>
      </p:sp>
      <p:pic>
        <p:nvPicPr>
          <p:cNvPr id="5" name="Content Placeholder 4" descr="A person and person holding hands&#10;&#10;Description automatically generated">
            <a:extLst>
              <a:ext uri="{FF2B5EF4-FFF2-40B4-BE49-F238E27FC236}">
                <a16:creationId xmlns:a16="http://schemas.microsoft.com/office/drawing/2014/main" id="{4752ECD4-F127-361D-F038-6A4DD99CCA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11" y="1755942"/>
            <a:ext cx="5285239" cy="335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8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9008-C782-7725-EF6B-EE547B8D9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230324"/>
            <a:ext cx="5533080" cy="1771535"/>
          </a:xfrm>
          <a:noFill/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/>
              <a:t>Pastor Rod's Personal Testimony: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FEFC9E-2F8F-2673-2DCD-C29780910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2" y="2441845"/>
            <a:ext cx="5309020" cy="300938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/>
              <a:t>Born again in November 1975</a:t>
            </a:r>
          </a:p>
          <a:p>
            <a:r>
              <a:rPr lang="en-US" sz="2800"/>
              <a:t>Attended New Covenant Fellowship Church</a:t>
            </a:r>
          </a:p>
          <a:p>
            <a:r>
              <a:rPr lang="en-US" sz="2800"/>
              <a:t>Read the entire Bible </a:t>
            </a:r>
          </a:p>
          <a:p>
            <a:r>
              <a:rPr lang="en-US" sz="2800"/>
              <a:t>Focused  on the  gospels </a:t>
            </a:r>
          </a:p>
          <a:p>
            <a:r>
              <a:rPr lang="en-US" sz="2800"/>
              <a:t>Revelation  extremely  difficult</a:t>
            </a:r>
          </a:p>
        </p:txBody>
      </p:sp>
      <p:pic>
        <p:nvPicPr>
          <p:cNvPr id="5" name="Content Placeholder 4" descr="A black leather book with a black strap&#10;&#10;Description automatically generated">
            <a:extLst>
              <a:ext uri="{FF2B5EF4-FFF2-40B4-BE49-F238E27FC236}">
                <a16:creationId xmlns:a16="http://schemas.microsoft.com/office/drawing/2014/main" id="{012ED997-7BFE-F1F8-A00C-2C8734044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8" r="-1" b="8285"/>
          <a:stretch/>
        </p:blipFill>
        <p:spPr>
          <a:xfrm>
            <a:off x="7369700" y="1695512"/>
            <a:ext cx="3104849" cy="345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1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D2FE7-412D-4975-FA1C-56F88E6DE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44" y="2444161"/>
            <a:ext cx="5139812" cy="207033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spc="530"/>
              <a:t>FIRST  MOVIE IMPACT made  1972</a:t>
            </a:r>
          </a:p>
        </p:txBody>
      </p:sp>
      <p:pic>
        <p:nvPicPr>
          <p:cNvPr id="3" name="Picture 2" descr="A poster with a person standing in front of a van&#10;&#10;Description automatically generated">
            <a:extLst>
              <a:ext uri="{FF2B5EF4-FFF2-40B4-BE49-F238E27FC236}">
                <a16:creationId xmlns:a16="http://schemas.microsoft.com/office/drawing/2014/main" id="{CBE70C60-EB59-827D-9B1B-31F48D1468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50" b="14847"/>
          <a:stretch/>
        </p:blipFill>
        <p:spPr>
          <a:xfrm>
            <a:off x="6600145" y="1255940"/>
            <a:ext cx="4543434" cy="472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7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A7373-6A62-4A2D-ED11-2478F6957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10000434" cy="857559"/>
          </a:xfrm>
        </p:spPr>
        <p:txBody>
          <a:bodyPr>
            <a:normAutofit fontScale="90000"/>
          </a:bodyPr>
          <a:lstStyle/>
          <a:p>
            <a:r>
              <a:rPr lang="en-US" sz="4400"/>
              <a:t>BOOK "</a:t>
            </a:r>
            <a:r>
              <a:rPr lang="en-US" sz="4400" i="1"/>
              <a:t>LATE GREAT  PLANET EARTH</a:t>
            </a:r>
            <a:r>
              <a:rPr lang="en-US" sz="4400"/>
              <a:t>"</a:t>
            </a:r>
          </a:p>
        </p:txBody>
      </p:sp>
      <p:pic>
        <p:nvPicPr>
          <p:cNvPr id="5" name="Content Placeholder 4" descr="A book cover with text&#10;&#10;Description automatically generated">
            <a:extLst>
              <a:ext uri="{FF2B5EF4-FFF2-40B4-BE49-F238E27FC236}">
                <a16:creationId xmlns:a16="http://schemas.microsoft.com/office/drawing/2014/main" id="{ED87BC3A-CF1D-8FF6-10D0-CC25958A5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2" y="2013857"/>
            <a:ext cx="4618156" cy="4218214"/>
          </a:xfrm>
        </p:spPr>
      </p:pic>
    </p:spTree>
    <p:extLst>
      <p:ext uri="{BB962C8B-B14F-4D97-AF65-F5344CB8AC3E}">
        <p14:creationId xmlns:p14="http://schemas.microsoft.com/office/powerpoint/2010/main" val="168222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B6DDC-A520-3194-6D30-9FEB346B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637231"/>
            <a:ext cx="9238434" cy="1265773"/>
          </a:xfrm>
        </p:spPr>
        <p:txBody>
          <a:bodyPr>
            <a:normAutofit fontScale="90000"/>
          </a:bodyPr>
          <a:lstStyle/>
          <a:p>
            <a:r>
              <a:rPr lang="en-US" sz="4400"/>
              <a:t> </a:t>
            </a:r>
            <a:br>
              <a:rPr lang="en-US" sz="4400"/>
            </a:b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E65712-C81F-EE3E-3B53-CA50578B0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027795"/>
              </p:ext>
            </p:extLst>
          </p:nvPr>
        </p:nvGraphicFramePr>
        <p:xfrm>
          <a:off x="1593623" y="2007054"/>
          <a:ext cx="9237662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723226D9-E147-EDCE-133E-8AF3B14BB005}"/>
              </a:ext>
            </a:extLst>
          </p:cNvPr>
          <p:cNvSpPr txBox="1"/>
          <p:nvPr/>
        </p:nvSpPr>
        <p:spPr>
          <a:xfrm>
            <a:off x="1098097" y="540204"/>
            <a:ext cx="999580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cap="all">
                <a:latin typeface="Trade Gothic Next Cond"/>
              </a:rPr>
              <a:t>THE GATHERING 2024</a:t>
            </a:r>
            <a:r>
              <a:rPr lang="en-US" sz="4000">
                <a:latin typeface="Trade Gothic Next Cond"/>
              </a:rPr>
              <a:t>​ </a:t>
            </a:r>
            <a:r>
              <a:rPr lang="en-US" sz="4000" b="1" cap="all">
                <a:latin typeface="Trade Gothic Next Cond"/>
              </a:rPr>
              <a:t>BASED ON 3 SCRIPTURES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6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C94C1-8E08-68BB-534E-76853A92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/>
              <a:t>GATHERING (RAPTURE)</a:t>
            </a:r>
            <a:endParaRPr lang="en-US"/>
          </a:p>
        </p:txBody>
      </p:sp>
      <p:pic>
        <p:nvPicPr>
          <p:cNvPr id="5" name="Content Placeholder 4" descr="A group of people in the sky&#10;&#10;Description automatically generated">
            <a:extLst>
              <a:ext uri="{FF2B5EF4-FFF2-40B4-BE49-F238E27FC236}">
                <a16:creationId xmlns:a16="http://schemas.microsoft.com/office/drawing/2014/main" id="{4F15438C-9F77-5CC4-8F3D-93DC702D6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945" y="2246539"/>
            <a:ext cx="6648449" cy="4011385"/>
          </a:xfrm>
        </p:spPr>
      </p:pic>
    </p:spTree>
    <p:extLst>
      <p:ext uri="{BB962C8B-B14F-4D97-AF65-F5344CB8AC3E}">
        <p14:creationId xmlns:p14="http://schemas.microsoft.com/office/powerpoint/2010/main" val="290958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80BD-84C4-90B7-A25B-9AC78A906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1. CHAOS on Earth </a:t>
            </a:r>
          </a:p>
        </p:txBody>
      </p:sp>
      <p:pic>
        <p:nvPicPr>
          <p:cNvPr id="5" name="Content Placeholder 4" descr="A planet earth in space&#10;&#10;Description automatically generated">
            <a:extLst>
              <a:ext uri="{FF2B5EF4-FFF2-40B4-BE49-F238E27FC236}">
                <a16:creationId xmlns:a16="http://schemas.microsoft.com/office/drawing/2014/main" id="{8B1CA3F4-CC10-EAB4-7A46-3E0A92A014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184" y="2083254"/>
            <a:ext cx="7581899" cy="3834492"/>
          </a:xfrm>
        </p:spPr>
      </p:pic>
    </p:spTree>
    <p:extLst>
      <p:ext uri="{BB962C8B-B14F-4D97-AF65-F5344CB8AC3E}">
        <p14:creationId xmlns:p14="http://schemas.microsoft.com/office/powerpoint/2010/main" val="214558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C426-C2FD-B62D-EBA1-EF7EFA29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PEOPLE GO MISSING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734032-FD8F-BC6D-C76C-D604FE0F79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30338" y="2286000"/>
          <a:ext cx="9237662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759113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PortalVTI">
      <a:dk1>
        <a:sysClr val="windowText" lastClr="000000"/>
      </a:dk1>
      <a:lt1>
        <a:sysClr val="window" lastClr="FFFFFF"/>
      </a:lt1>
      <a:dk2>
        <a:srgbClr val="051618"/>
      </a:dk2>
      <a:lt2>
        <a:srgbClr val="E8E8DF"/>
      </a:lt2>
      <a:accent1>
        <a:srgbClr val="2D714C"/>
      </a:accent1>
      <a:accent2>
        <a:srgbClr val="1F7985"/>
      </a:accent2>
      <a:accent3>
        <a:srgbClr val="0D6756"/>
      </a:accent3>
      <a:accent4>
        <a:srgbClr val="40945E"/>
      </a:accent4>
      <a:accent5>
        <a:srgbClr val="389896"/>
      </a:accent5>
      <a:accent6>
        <a:srgbClr val="64924A"/>
      </a:accent6>
      <a:hlink>
        <a:srgbClr val="1F855C"/>
      </a:hlink>
      <a:folHlink>
        <a:srgbClr val="227390"/>
      </a:folHlink>
    </a:clrScheme>
    <a:fontScheme name="PortalVTI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Portal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E3A4BB4D-5227-4A6D-99D3-DBAB0FE4C68F}" vid="{BE515EFD-5A7A-4BFE-BE06-A21DB8499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PortalVTI</vt:lpstr>
      <vt:lpstr>2 TIMOTHY 4:8B ALL WHO LONG FOR HIS APPEARING </vt:lpstr>
      <vt:lpstr>2 PETER 3:14</vt:lpstr>
      <vt:lpstr>Pastor Rod's Personal Testimony: </vt:lpstr>
      <vt:lpstr>FIRST  MOVIE IMPACT made  1972</vt:lpstr>
      <vt:lpstr>BOOK "LATE GREAT  PLANET EARTH"</vt:lpstr>
      <vt:lpstr>  </vt:lpstr>
      <vt:lpstr>GATHERING (RAPTURE)</vt:lpstr>
      <vt:lpstr>1. CHAOS on Earth </vt:lpstr>
      <vt:lpstr>PEOPLE GO MISSING</vt:lpstr>
      <vt:lpstr>2. GREAT  DAY </vt:lpstr>
      <vt:lpstr>ZEPHaniah 1:14</vt:lpstr>
      <vt:lpstr>2 timothy 4:8</vt:lpstr>
      <vt:lpstr>THIS IS OUR HOPE who put trust in jesus christ </vt:lpstr>
      <vt:lpstr>Hope 1 peter 1:3  </vt:lpstr>
      <vt:lpstr>1 PETER 1:13  SET YOUR HOPE </vt:lpstr>
      <vt:lpstr>HOPE in HEBREWS 6:18</vt:lpstr>
      <vt:lpstr>HOPE - HEBREWS 6:19</vt:lpstr>
      <vt:lpstr>HOPe -  TITUS 2: 13</vt:lpstr>
      <vt:lpstr>HOPe - ROMANS 5:5</vt:lpstr>
      <vt:lpstr>HOPE-ROMANS 8:18</vt:lpstr>
      <vt:lpstr>HOPE - PHILIPpIANS 1:6</vt:lpstr>
      <vt:lpstr>HOPE: GALATIANS 5:5</vt:lpstr>
      <vt:lpstr>HOPE: 1 THESSALONIANS 4:13-18 </vt:lpstr>
      <vt:lpstr>THAT DAY (GATHERING)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TIMOTHY 4:8B ALL WHO LONG FOR HIS APPEARING </dc:title>
  <dc:creator>Rodney Smith</dc:creator>
  <cp:revision>2</cp:revision>
  <dcterms:created xsi:type="dcterms:W3CDTF">2024-09-04T16:43:12Z</dcterms:created>
  <dcterms:modified xsi:type="dcterms:W3CDTF">2024-09-11T19:39:58Z</dcterms:modified>
</cp:coreProperties>
</file>