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6/20/24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6/20/24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/>
              <a:t>6/20/24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7A54-5257-E4B8-F053-C8028DD33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112" y="1454963"/>
            <a:ext cx="4802187" cy="330838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Habakkuk</a:t>
            </a:r>
            <a:br>
              <a:rPr lang="en-US" sz="4400" dirty="0"/>
            </a:br>
            <a:r>
              <a:rPr lang="en-US" sz="4400" dirty="0"/>
              <a:t>“Embraced by God”</a:t>
            </a:r>
          </a:p>
        </p:txBody>
      </p:sp>
      <p:pic>
        <p:nvPicPr>
          <p:cNvPr id="5" name="Picture 4" descr="A goat with horns on its head&#10;&#10;Description automatically generated">
            <a:extLst>
              <a:ext uri="{FF2B5EF4-FFF2-40B4-BE49-F238E27FC236}">
                <a16:creationId xmlns:a16="http://schemas.microsoft.com/office/drawing/2014/main" id="{147DBF8D-F1D3-11B7-A9BA-C1BBBC78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7" r="7288"/>
          <a:stretch/>
        </p:blipFill>
        <p:spPr>
          <a:xfrm>
            <a:off x="607848" y="609601"/>
            <a:ext cx="5486561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24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close-up of a hoof&#10;&#10;Description automatically generated">
            <a:extLst>
              <a:ext uri="{FF2B5EF4-FFF2-40B4-BE49-F238E27FC236}">
                <a16:creationId xmlns:a16="http://schemas.microsoft.com/office/drawing/2014/main" id="{8C9E88F3-7B0E-66C4-29FD-44CB08F32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9493"/>
          <a:stretch/>
        </p:blipFill>
        <p:spPr>
          <a:xfrm>
            <a:off x="1639147" y="643467"/>
            <a:ext cx="8913705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5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2A8B1-9C6D-49CD-EB4C-2DED56445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730" y="309093"/>
            <a:ext cx="6489389" cy="62204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How often have you asked the Lord, “how long will it be before You answer me?” How long will You let sin rule?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His answer remains the same: </a:t>
            </a:r>
            <a:r>
              <a:rPr lang="en-US" sz="2800" dirty="0"/>
              <a:t>“Look … watch… and be utterly amazed!...The revelation awaits an appointed time…though it lingers, wait for it; it will certainly come without delay.”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“The righteous will live by their faithfulness.”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ellow emoticon with a finger on his chin&#10;&#10;Description automatically generated">
            <a:extLst>
              <a:ext uri="{FF2B5EF4-FFF2-40B4-BE49-F238E27FC236}">
                <a16:creationId xmlns:a16="http://schemas.microsoft.com/office/drawing/2014/main" id="{00C9D156-25F1-F286-1428-89C3E97FF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r="21931" b="-2"/>
          <a:stretch/>
        </p:blipFill>
        <p:spPr>
          <a:xfrm flipH="1"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19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F963E-2589-C74B-206E-1E55C02D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35" y="441142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His Promise: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oat with horns on a rocky hill&#10;&#10;Description automatically generated">
            <a:extLst>
              <a:ext uri="{FF2B5EF4-FFF2-40B4-BE49-F238E27FC236}">
                <a16:creationId xmlns:a16="http://schemas.microsoft.com/office/drawing/2014/main" id="{9A101808-0612-8ADD-92E2-F97E53F401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19846" r="25768"/>
          <a:stretch/>
        </p:blipFill>
        <p:spPr>
          <a:xfrm rot="20355546" flipH="1">
            <a:off x="1" y="10"/>
            <a:ext cx="5901587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4D84D-39F3-F16C-3F80-35D84F259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1683" y="1141407"/>
            <a:ext cx="5132639" cy="55427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V19	“The Sovereign Lord is my strength; He makes my feet like the feet of a deer, He enables me to tread on the heights.”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Do it again, Lord! </a:t>
            </a:r>
          </a:p>
          <a:p>
            <a:pPr marL="0" indent="0" algn="ctr">
              <a:buNone/>
            </a:pPr>
            <a:r>
              <a:rPr lang="en-US" sz="3600" dirty="0"/>
              <a:t>Wait for it!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543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D71B14-7808-43E1-BE42-8C6201370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6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5A73C6B2-0E52-CADE-A2AF-718F63D9E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3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9616A-D63E-2E02-D626-55055D9A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Habakkuk: </a:t>
            </a:r>
            <a:br>
              <a:rPr lang="en-US" sz="3200" dirty="0"/>
            </a:br>
            <a:r>
              <a:rPr lang="en-US" sz="3200" dirty="0"/>
              <a:t>Embraced by God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artoon of a person kneeling on his knees&#10;&#10;Description automatically generated">
            <a:extLst>
              <a:ext uri="{FF2B5EF4-FFF2-40B4-BE49-F238E27FC236}">
                <a16:creationId xmlns:a16="http://schemas.microsoft.com/office/drawing/2014/main" id="{4BCE8004-4572-6643-8ED5-5EBD3843C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8" r="17887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41685-EC90-494E-90F1-0E2A45E8E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453" y="1805023"/>
            <a:ext cx="7199290" cy="503690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Prophet during the fall of Assyria (Nineveh) – 612bc. Remember Jonah and Nahum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Between the years of 612 bc; Josiah died in 609 bc; and Nebuchadnezzar became the Babylonian King in 605 bc.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Identified as a Levite because of his songs and use of poems throughout his writings (1:2-4; 1: 12-17; and 3: 1-19).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0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0E37-3889-3828-3D18-EBAC1224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25" y="452718"/>
            <a:ext cx="9890974" cy="1054110"/>
          </a:xfrm>
        </p:spPr>
        <p:txBody>
          <a:bodyPr/>
          <a:lstStyle/>
          <a:p>
            <a:r>
              <a:rPr lang="en-US" dirty="0"/>
              <a:t>Q &amp; A Between Habakkuk and God: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B6BA-F261-F902-E39A-4E0FBF83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5" y="1506828"/>
            <a:ext cx="11367749" cy="5215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Chapter 1:</a:t>
            </a:r>
          </a:p>
          <a:p>
            <a:pPr marL="0" indent="0">
              <a:buNone/>
            </a:pPr>
            <a:r>
              <a:rPr lang="en-US" sz="2800" dirty="0"/>
              <a:t>V2		Q: “How long, Lord, must I call for help…but You don’t 				save?” 	“Why do you tolerate wrongdoings?”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V6		A: “Look … watch… and be utterly amazed! I am raising up 		the Babylonians…”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V12	Q: “Lord, are You not from everlasting? My God, my Holy 			One, You will never die. You, Lord, have appointed them 			(Babylon) to execute judgement; You, my Rock, have 				ordained them (Babylonians) to punish…”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899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90BD1-95E8-3CB7-E722-03A2B15A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399246"/>
            <a:ext cx="11552348" cy="620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Chapter 2</a:t>
            </a:r>
          </a:p>
          <a:p>
            <a:pPr marL="0" indent="0">
              <a:buNone/>
            </a:pPr>
            <a:r>
              <a:rPr lang="en-US" sz="2800" dirty="0"/>
              <a:t>2:1 “I (Habakkuk) will stand at my watch … I will look to see what 		He will say to me…”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V3:	A: “The revelation awaits an appointed time…though it 			lingers, wait for it; it will certainly come without delay.”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 4: 	“The righteous will live by their faithfulness.”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b="1" dirty="0"/>
              <a:t>5 Woes </a:t>
            </a:r>
            <a:r>
              <a:rPr lang="en-US" sz="2800" dirty="0"/>
              <a:t>– woes are a declaration of judgement to come</a:t>
            </a:r>
          </a:p>
        </p:txBody>
      </p:sp>
    </p:spTree>
    <p:extLst>
      <p:ext uri="{BB962C8B-B14F-4D97-AF65-F5344CB8AC3E}">
        <p14:creationId xmlns:p14="http://schemas.microsoft.com/office/powerpoint/2010/main" val="293222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E24C-A360-E189-FE38-1DE21D05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62850"/>
            <a:ext cx="9404723" cy="693502"/>
          </a:xfrm>
        </p:spPr>
        <p:txBody>
          <a:bodyPr/>
          <a:lstStyle/>
          <a:p>
            <a:r>
              <a:rPr lang="en-US" sz="3200" dirty="0"/>
              <a:t>The 5 Woes (vv 6 – 19):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C339-ED0D-2498-5293-7945F528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05" y="1498431"/>
            <a:ext cx="11526590" cy="5009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#1.	Woe to him who makes himself wealthy by extortion! – gives 		loans but charges high interest rates</a:t>
            </a:r>
          </a:p>
          <a:p>
            <a:pPr marL="0" indent="0">
              <a:buNone/>
            </a:pPr>
            <a:r>
              <a:rPr lang="en-US" sz="2800" dirty="0"/>
              <a:t>#2.	Woe to him who builds his life by ruining many people! – 			Abuse of power (Deut. 16:19)</a:t>
            </a:r>
          </a:p>
          <a:p>
            <a:pPr marL="0" indent="0">
              <a:buNone/>
            </a:pPr>
            <a:r>
              <a:rPr lang="en-US" sz="2800" dirty="0"/>
              <a:t>#3.	Woe to him who builds a city with bloodshed and injustice! – 		Corrupt political system (Micah 3:10)</a:t>
            </a:r>
          </a:p>
          <a:p>
            <a:pPr marL="0" indent="0">
              <a:buNone/>
            </a:pPr>
            <a:r>
              <a:rPr lang="en-US" sz="2800" dirty="0"/>
              <a:t>#4.	Woe him who exploits his neighbor to disclose their secrets 		to gain his own glory</a:t>
            </a:r>
          </a:p>
          <a:p>
            <a:pPr marL="0" indent="0">
              <a:buNone/>
            </a:pPr>
            <a:r>
              <a:rPr lang="en-US" sz="2800" dirty="0"/>
              <a:t>#5.	Woe to him who worship anything other than the Lord God!</a:t>
            </a:r>
          </a:p>
        </p:txBody>
      </p:sp>
    </p:spTree>
    <p:extLst>
      <p:ext uri="{BB962C8B-B14F-4D97-AF65-F5344CB8AC3E}">
        <p14:creationId xmlns:p14="http://schemas.microsoft.com/office/powerpoint/2010/main" val="3834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71C7-B60D-D697-4C20-DD2A4569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85293"/>
            <a:ext cx="10212945" cy="1582144"/>
          </a:xfrm>
        </p:spPr>
        <p:txBody>
          <a:bodyPr/>
          <a:lstStyle/>
          <a:p>
            <a:pPr algn="ctr"/>
            <a:r>
              <a:rPr lang="en-US" sz="3200" dirty="0"/>
              <a:t>V20: “The Lord is in His holy temple; let all the earth be silent before Him” – a command to stop and reflect!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38FD-DB7C-0C1A-3917-8E7A65098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2348437"/>
            <a:ext cx="11526592" cy="4224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Chapter 3 Song of Praise and Worship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V2		“Lord, I have heard of Your fame (Red Sea, crossing of Jordan, and miracles of past); I stand in awe of Your deeds, Lord. Renew them in our day (do it again, Lord), in our time make them known; in wrath remember mercy…”</a:t>
            </a:r>
          </a:p>
          <a:p>
            <a:pPr marL="0" indent="0">
              <a:buNone/>
            </a:pPr>
            <a:r>
              <a:rPr lang="en-US" sz="2800" dirty="0"/>
              <a:t>V13	“You came out to deliver Your people, to save Your 					anointed one.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087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D3603-A5FD-8B51-C691-8DD853815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62" y="978796"/>
            <a:ext cx="11449317" cy="5769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V16	“I heard and my heart pounded, my lips quivered at the sound … my legs tremble. Yet I will wait patiently for the day of calamity (Babylon's conquest of Judah).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V17 “Though the fig tree does not bud and there are no grapes on the vines; though the olive crop fails and the fields produce no food; though there are no sheep in the pen and no cattle in the stalls</a:t>
            </a:r>
          </a:p>
          <a:p>
            <a:pPr marL="0" indent="0">
              <a:buNone/>
            </a:pPr>
            <a:r>
              <a:rPr lang="en-US" sz="3200" dirty="0"/>
              <a:t>V18	yet, I will rejoice in the Lord, I will be joyful in God my Savior”.</a:t>
            </a:r>
          </a:p>
        </p:txBody>
      </p:sp>
    </p:spTree>
    <p:extLst>
      <p:ext uri="{BB962C8B-B14F-4D97-AF65-F5344CB8AC3E}">
        <p14:creationId xmlns:p14="http://schemas.microsoft.com/office/powerpoint/2010/main" val="36189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oat in a tree&#10;&#10;Description automatically generated">
            <a:extLst>
              <a:ext uri="{FF2B5EF4-FFF2-40B4-BE49-F238E27FC236}">
                <a16:creationId xmlns:a16="http://schemas.microsoft.com/office/drawing/2014/main" id="{5E780A7F-D513-4390-6AA8-0ADFC642F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9122" r="6015"/>
          <a:stretch/>
        </p:blipFill>
        <p:spPr>
          <a:xfrm>
            <a:off x="20" y="10"/>
            <a:ext cx="7537469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0C5A7-BB47-D991-73AD-64CAFC185322}"/>
              </a:ext>
            </a:extLst>
          </p:cNvPr>
          <p:cNvSpPr txBox="1"/>
          <p:nvPr/>
        </p:nvSpPr>
        <p:spPr>
          <a:xfrm>
            <a:off x="7741405" y="2137470"/>
            <a:ext cx="4246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V19	“The Sovereign Lord is my strength; He makes my feet like the feet of a deer, He enables me to tread on the heights”</a:t>
            </a:r>
          </a:p>
        </p:txBody>
      </p:sp>
    </p:spTree>
    <p:extLst>
      <p:ext uri="{BB962C8B-B14F-4D97-AF65-F5344CB8AC3E}">
        <p14:creationId xmlns:p14="http://schemas.microsoft.com/office/powerpoint/2010/main" val="33455454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</TotalTime>
  <Words>782</Words>
  <Application>Microsoft Macintosh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Ion</vt:lpstr>
      <vt:lpstr>Habakkuk “Embraced by God”</vt:lpstr>
      <vt:lpstr>PowerPoint Presentation</vt:lpstr>
      <vt:lpstr>Habakkuk:  Embraced by God</vt:lpstr>
      <vt:lpstr>Q &amp; A Between Habakkuk and God:</vt:lpstr>
      <vt:lpstr>PowerPoint Presentation</vt:lpstr>
      <vt:lpstr>The 5 Woes (vv 6 – 19):</vt:lpstr>
      <vt:lpstr>V20: “The Lord is in His holy temple; let all the earth be silent before Him” – a command to stop and reflect!</vt:lpstr>
      <vt:lpstr>PowerPoint Presentation</vt:lpstr>
      <vt:lpstr>PowerPoint Presentation</vt:lpstr>
      <vt:lpstr>PowerPoint Presentation</vt:lpstr>
      <vt:lpstr>PowerPoint Presentation</vt:lpstr>
      <vt:lpstr>His Promise: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 Smith</dc:creator>
  <cp:lastModifiedBy>JoAnn Smith</cp:lastModifiedBy>
  <cp:revision>3</cp:revision>
  <dcterms:created xsi:type="dcterms:W3CDTF">2024-06-19T20:11:24Z</dcterms:created>
  <dcterms:modified xsi:type="dcterms:W3CDTF">2024-06-20T19:53:14Z</dcterms:modified>
</cp:coreProperties>
</file>