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64" r:id="rId5"/>
    <p:sldId id="262" r:id="rId6"/>
    <p:sldId id="266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2"/>
  </p:normalViewPr>
  <p:slideViewPr>
    <p:cSldViewPr snapToGrid="0">
      <p:cViewPr varScale="1">
        <p:scale>
          <a:sx n="99" d="100"/>
          <a:sy n="99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AFE2D9-BAED-EF49-AF7D-3CB66DBFE6DE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CE4660-6985-9B4A-84A0-22E6FF9CEAC3}">
      <dgm:prSet phldrT="[Text]" custT="1"/>
      <dgm:spPr/>
      <dgm:t>
        <a:bodyPr/>
        <a:lstStyle/>
        <a:p>
          <a:r>
            <a:rPr lang="en-US" sz="2400" dirty="0"/>
            <a:t>Pastoral Team</a:t>
          </a:r>
        </a:p>
      </dgm:t>
    </dgm:pt>
    <dgm:pt modelId="{228504CC-6B1A-514D-94FA-7A7625696957}" type="parTrans" cxnId="{E6C7B5EF-27D6-0847-9C94-54DF4736FBBD}">
      <dgm:prSet/>
      <dgm:spPr/>
      <dgm:t>
        <a:bodyPr/>
        <a:lstStyle/>
        <a:p>
          <a:endParaRPr lang="en-US"/>
        </a:p>
      </dgm:t>
    </dgm:pt>
    <dgm:pt modelId="{1F1B4740-2B4C-CC4A-9B24-C9D850F4AB11}" type="sibTrans" cxnId="{E6C7B5EF-27D6-0847-9C94-54DF4736FBBD}">
      <dgm:prSet/>
      <dgm:spPr/>
      <dgm:t>
        <a:bodyPr/>
        <a:lstStyle/>
        <a:p>
          <a:endParaRPr lang="en-US"/>
        </a:p>
      </dgm:t>
    </dgm:pt>
    <dgm:pt modelId="{151B0574-829D-C943-96C1-26EB4854DFF8}">
      <dgm:prSet phldrT="[Text]" custT="1"/>
      <dgm:spPr/>
      <dgm:t>
        <a:bodyPr/>
        <a:lstStyle/>
        <a:p>
          <a:pPr algn="ctr"/>
          <a:r>
            <a:rPr lang="en-US" sz="2800"/>
            <a:t>BDA </a:t>
          </a:r>
          <a:r>
            <a:rPr lang="en-US" sz="2800" dirty="0"/>
            <a:t>Leadership Team</a:t>
          </a:r>
        </a:p>
      </dgm:t>
    </dgm:pt>
    <dgm:pt modelId="{AF5A1AD2-E9A2-F04F-B11C-ED50C3EC65A5}" type="parTrans" cxnId="{EC635CA1-E5C5-9B47-AF74-0CFA01430325}">
      <dgm:prSet/>
      <dgm:spPr/>
      <dgm:t>
        <a:bodyPr/>
        <a:lstStyle/>
        <a:p>
          <a:endParaRPr lang="en-US"/>
        </a:p>
      </dgm:t>
    </dgm:pt>
    <dgm:pt modelId="{D8E74BF0-8982-F249-86CB-3F37A5BADB97}" type="sibTrans" cxnId="{EC635CA1-E5C5-9B47-AF74-0CFA01430325}">
      <dgm:prSet/>
      <dgm:spPr/>
      <dgm:t>
        <a:bodyPr/>
        <a:lstStyle/>
        <a:p>
          <a:endParaRPr lang="en-US"/>
        </a:p>
      </dgm:t>
    </dgm:pt>
    <dgm:pt modelId="{367B8A57-B442-8D4E-9520-3DFC8E5DAC21}">
      <dgm:prSet phldrT="[Text]" custT="1"/>
      <dgm:spPr/>
      <dgm:t>
        <a:bodyPr/>
        <a:lstStyle/>
        <a:p>
          <a:r>
            <a:rPr lang="en-US" sz="2800" dirty="0"/>
            <a:t>BDA Body</a:t>
          </a:r>
        </a:p>
      </dgm:t>
    </dgm:pt>
    <dgm:pt modelId="{2778FD82-63C3-C649-8326-B6A545352426}" type="parTrans" cxnId="{F71AE995-46AE-6644-9FF7-7A365737AF2C}">
      <dgm:prSet/>
      <dgm:spPr/>
      <dgm:t>
        <a:bodyPr/>
        <a:lstStyle/>
        <a:p>
          <a:endParaRPr lang="en-US"/>
        </a:p>
      </dgm:t>
    </dgm:pt>
    <dgm:pt modelId="{1F8621A3-FBCE-324C-B6D9-862E9CE462E1}" type="sibTrans" cxnId="{F71AE995-46AE-6644-9FF7-7A365737AF2C}">
      <dgm:prSet/>
      <dgm:spPr/>
      <dgm:t>
        <a:bodyPr/>
        <a:lstStyle/>
        <a:p>
          <a:endParaRPr lang="en-US"/>
        </a:p>
      </dgm:t>
    </dgm:pt>
    <dgm:pt modelId="{EF20B920-33A2-0149-8108-8C44FCDA2BEB}">
      <dgm:prSet custT="1"/>
      <dgm:spPr/>
      <dgm:t>
        <a:bodyPr/>
        <a:lstStyle/>
        <a:p>
          <a:pPr algn="ctr"/>
          <a:r>
            <a:rPr lang="en-US" sz="2800" dirty="0"/>
            <a:t>Everett Deaf Christian Community</a:t>
          </a:r>
        </a:p>
      </dgm:t>
    </dgm:pt>
    <dgm:pt modelId="{269E3124-00CC-9A49-BBA1-670EA8FF70A7}" type="parTrans" cxnId="{3301DBC7-367A-904E-B691-0E5B4FEF2E44}">
      <dgm:prSet/>
      <dgm:spPr/>
      <dgm:t>
        <a:bodyPr/>
        <a:lstStyle/>
        <a:p>
          <a:endParaRPr lang="en-US"/>
        </a:p>
      </dgm:t>
    </dgm:pt>
    <dgm:pt modelId="{2791B69A-7B10-3A46-9A19-6B8938A32E66}" type="sibTrans" cxnId="{3301DBC7-367A-904E-B691-0E5B4FEF2E44}">
      <dgm:prSet/>
      <dgm:spPr/>
      <dgm:t>
        <a:bodyPr/>
        <a:lstStyle/>
        <a:p>
          <a:endParaRPr lang="en-US"/>
        </a:p>
      </dgm:t>
    </dgm:pt>
    <dgm:pt modelId="{A6B7F643-25CE-D945-AD7D-A999D7D0F4C9}">
      <dgm:prSet custT="1"/>
      <dgm:spPr/>
      <dgm:t>
        <a:bodyPr/>
        <a:lstStyle/>
        <a:p>
          <a:r>
            <a:rPr lang="en-US" sz="2800" dirty="0"/>
            <a:t>Everett Deaf Community</a:t>
          </a:r>
        </a:p>
      </dgm:t>
    </dgm:pt>
    <dgm:pt modelId="{3A348340-AF6F-E044-9887-2D7DCC4B54FF}" type="parTrans" cxnId="{EA1AD28E-DAD9-7F49-8504-9BE6D61803DD}">
      <dgm:prSet/>
      <dgm:spPr/>
      <dgm:t>
        <a:bodyPr/>
        <a:lstStyle/>
        <a:p>
          <a:endParaRPr lang="en-US"/>
        </a:p>
      </dgm:t>
    </dgm:pt>
    <dgm:pt modelId="{F1C6D63F-40F1-664C-9222-6BE1E05EDE3C}" type="sibTrans" cxnId="{EA1AD28E-DAD9-7F49-8504-9BE6D61803DD}">
      <dgm:prSet/>
      <dgm:spPr/>
      <dgm:t>
        <a:bodyPr/>
        <a:lstStyle/>
        <a:p>
          <a:endParaRPr lang="en-US"/>
        </a:p>
      </dgm:t>
    </dgm:pt>
    <dgm:pt modelId="{146C91CB-C7E1-974B-ACAC-5A904013480F}" type="pres">
      <dgm:prSet presAssocID="{34AFE2D9-BAED-EF49-AF7D-3CB66DBFE6DE}" presName="composite" presStyleCnt="0">
        <dgm:presLayoutVars>
          <dgm:chMax val="5"/>
          <dgm:dir/>
          <dgm:resizeHandles val="exact"/>
        </dgm:presLayoutVars>
      </dgm:prSet>
      <dgm:spPr/>
    </dgm:pt>
    <dgm:pt modelId="{31C789AA-8B33-1E40-877B-52C7402DB4E7}" type="pres">
      <dgm:prSet presAssocID="{D2CE4660-6985-9B4A-84A0-22E6FF9CEAC3}" presName="circle1" presStyleLbl="lnNode1" presStyleIdx="0" presStyleCnt="5"/>
      <dgm:spPr/>
    </dgm:pt>
    <dgm:pt modelId="{985F6278-5D1E-9D40-9CEF-EEB4BE5DB29C}" type="pres">
      <dgm:prSet presAssocID="{D2CE4660-6985-9B4A-84A0-22E6FF9CEAC3}" presName="text1" presStyleLbl="revTx" presStyleIdx="0" presStyleCnt="5">
        <dgm:presLayoutVars>
          <dgm:bulletEnabled val="1"/>
        </dgm:presLayoutVars>
      </dgm:prSet>
      <dgm:spPr/>
    </dgm:pt>
    <dgm:pt modelId="{D72D5F0C-4F51-D646-BBA7-C213AED8F485}" type="pres">
      <dgm:prSet presAssocID="{D2CE4660-6985-9B4A-84A0-22E6FF9CEAC3}" presName="line1" presStyleLbl="callout" presStyleIdx="0" presStyleCnt="10"/>
      <dgm:spPr/>
    </dgm:pt>
    <dgm:pt modelId="{397AF90E-2C4E-FD4D-9F69-869ACC0EEA8F}" type="pres">
      <dgm:prSet presAssocID="{D2CE4660-6985-9B4A-84A0-22E6FF9CEAC3}" presName="d1" presStyleLbl="callout" presStyleIdx="1" presStyleCnt="10"/>
      <dgm:spPr/>
    </dgm:pt>
    <dgm:pt modelId="{2155DF1C-4D92-2447-B096-43AB0B7DCBBA}" type="pres">
      <dgm:prSet presAssocID="{151B0574-829D-C943-96C1-26EB4854DFF8}" presName="circle2" presStyleLbl="lnNode1" presStyleIdx="1" presStyleCnt="5"/>
      <dgm:spPr/>
    </dgm:pt>
    <dgm:pt modelId="{69690B20-2223-E54E-9AD6-010E96A9E948}" type="pres">
      <dgm:prSet presAssocID="{151B0574-829D-C943-96C1-26EB4854DFF8}" presName="text2" presStyleLbl="revTx" presStyleIdx="1" presStyleCnt="5" custScaleX="149070" custLinFactNeighborX="22890" custLinFactNeighborY="-4862">
        <dgm:presLayoutVars>
          <dgm:bulletEnabled val="1"/>
        </dgm:presLayoutVars>
      </dgm:prSet>
      <dgm:spPr/>
    </dgm:pt>
    <dgm:pt modelId="{F84596B9-2D77-D345-B18E-DB0DA18FF166}" type="pres">
      <dgm:prSet presAssocID="{151B0574-829D-C943-96C1-26EB4854DFF8}" presName="line2" presStyleLbl="callout" presStyleIdx="2" presStyleCnt="10"/>
      <dgm:spPr/>
    </dgm:pt>
    <dgm:pt modelId="{265EB5DF-47F4-E343-A865-D9914A7A744A}" type="pres">
      <dgm:prSet presAssocID="{151B0574-829D-C943-96C1-26EB4854DFF8}" presName="d2" presStyleLbl="callout" presStyleIdx="3" presStyleCnt="10"/>
      <dgm:spPr/>
    </dgm:pt>
    <dgm:pt modelId="{8A0935FD-B67A-4F43-B267-98EF972F0A23}" type="pres">
      <dgm:prSet presAssocID="{367B8A57-B442-8D4E-9520-3DFC8E5DAC21}" presName="circle3" presStyleLbl="lnNode1" presStyleIdx="2" presStyleCnt="5"/>
      <dgm:spPr/>
    </dgm:pt>
    <dgm:pt modelId="{D7204ADF-9190-ED4E-B62C-40072B5ACE19}" type="pres">
      <dgm:prSet presAssocID="{367B8A57-B442-8D4E-9520-3DFC8E5DAC21}" presName="text3" presStyleLbl="revTx" presStyleIdx="2" presStyleCnt="5">
        <dgm:presLayoutVars>
          <dgm:bulletEnabled val="1"/>
        </dgm:presLayoutVars>
      </dgm:prSet>
      <dgm:spPr/>
    </dgm:pt>
    <dgm:pt modelId="{7E843EC3-68A0-DE4A-8A36-229E185B379E}" type="pres">
      <dgm:prSet presAssocID="{367B8A57-B442-8D4E-9520-3DFC8E5DAC21}" presName="line3" presStyleLbl="callout" presStyleIdx="4" presStyleCnt="10"/>
      <dgm:spPr/>
    </dgm:pt>
    <dgm:pt modelId="{3F29F7B3-23D8-2541-A11A-08F961FA010C}" type="pres">
      <dgm:prSet presAssocID="{367B8A57-B442-8D4E-9520-3DFC8E5DAC21}" presName="d3" presStyleLbl="callout" presStyleIdx="5" presStyleCnt="10"/>
      <dgm:spPr/>
    </dgm:pt>
    <dgm:pt modelId="{70C80509-B33C-CC42-8332-312E70909458}" type="pres">
      <dgm:prSet presAssocID="{EF20B920-33A2-0149-8108-8C44FCDA2BEB}" presName="circle4" presStyleLbl="lnNode1" presStyleIdx="3" presStyleCnt="5"/>
      <dgm:spPr/>
    </dgm:pt>
    <dgm:pt modelId="{22B6E6B2-048C-F24B-BC32-ED78B890A5AD}" type="pres">
      <dgm:prSet presAssocID="{EF20B920-33A2-0149-8108-8C44FCDA2BEB}" presName="text4" presStyleLbl="revTx" presStyleIdx="3" presStyleCnt="5" custScaleX="161445" custLinFactNeighborX="23462" custLinFactNeighborY="9571">
        <dgm:presLayoutVars>
          <dgm:bulletEnabled val="1"/>
        </dgm:presLayoutVars>
      </dgm:prSet>
      <dgm:spPr/>
    </dgm:pt>
    <dgm:pt modelId="{A46D3FD9-3672-364B-A634-A25D093A48DD}" type="pres">
      <dgm:prSet presAssocID="{EF20B920-33A2-0149-8108-8C44FCDA2BEB}" presName="line4" presStyleLbl="callout" presStyleIdx="6" presStyleCnt="10"/>
      <dgm:spPr/>
    </dgm:pt>
    <dgm:pt modelId="{BC683543-6FB1-474E-819E-B463E034BD9D}" type="pres">
      <dgm:prSet presAssocID="{EF20B920-33A2-0149-8108-8C44FCDA2BEB}" presName="d4" presStyleLbl="callout" presStyleIdx="7" presStyleCnt="10"/>
      <dgm:spPr/>
    </dgm:pt>
    <dgm:pt modelId="{B809663E-B6B1-CB47-845B-72022BC8D9C7}" type="pres">
      <dgm:prSet presAssocID="{A6B7F643-25CE-D945-AD7D-A999D7D0F4C9}" presName="circle5" presStyleLbl="lnNode1" presStyleIdx="4" presStyleCnt="5"/>
      <dgm:spPr/>
    </dgm:pt>
    <dgm:pt modelId="{9B14FCFC-7BF3-F34A-B555-5B3B565934B7}" type="pres">
      <dgm:prSet presAssocID="{A6B7F643-25CE-D945-AD7D-A999D7D0F4C9}" presName="text5" presStyleLbl="revTx" presStyleIdx="4" presStyleCnt="5" custScaleX="194189" custLinFactNeighborX="44063" custLinFactNeighborY="24312">
        <dgm:presLayoutVars>
          <dgm:bulletEnabled val="1"/>
        </dgm:presLayoutVars>
      </dgm:prSet>
      <dgm:spPr/>
    </dgm:pt>
    <dgm:pt modelId="{E545E8FA-1DD3-F240-B8C5-7B6A6772EDC5}" type="pres">
      <dgm:prSet presAssocID="{A6B7F643-25CE-D945-AD7D-A999D7D0F4C9}" presName="line5" presStyleLbl="callout" presStyleIdx="8" presStyleCnt="10"/>
      <dgm:spPr/>
    </dgm:pt>
    <dgm:pt modelId="{8DA8FCFB-945B-054F-8BF8-7097D2C32676}" type="pres">
      <dgm:prSet presAssocID="{A6B7F643-25CE-D945-AD7D-A999D7D0F4C9}" presName="d5" presStyleLbl="callout" presStyleIdx="9" presStyleCnt="10"/>
      <dgm:spPr/>
    </dgm:pt>
  </dgm:ptLst>
  <dgm:cxnLst>
    <dgm:cxn modelId="{0CD5A405-AC56-054B-9426-1475BEBAD601}" type="presOf" srcId="{151B0574-829D-C943-96C1-26EB4854DFF8}" destId="{69690B20-2223-E54E-9AD6-010E96A9E948}" srcOrd="0" destOrd="0" presId="urn:microsoft.com/office/officeart/2005/8/layout/target1"/>
    <dgm:cxn modelId="{EF92BC5E-1E11-0E43-9BD5-EABD0828E513}" type="presOf" srcId="{A6B7F643-25CE-D945-AD7D-A999D7D0F4C9}" destId="{9B14FCFC-7BF3-F34A-B555-5B3B565934B7}" srcOrd="0" destOrd="0" presId="urn:microsoft.com/office/officeart/2005/8/layout/target1"/>
    <dgm:cxn modelId="{4DDEFE6E-E024-7148-8E32-5B7DBB31CDD3}" type="presOf" srcId="{367B8A57-B442-8D4E-9520-3DFC8E5DAC21}" destId="{D7204ADF-9190-ED4E-B62C-40072B5ACE19}" srcOrd="0" destOrd="0" presId="urn:microsoft.com/office/officeart/2005/8/layout/target1"/>
    <dgm:cxn modelId="{E5CA7275-8724-E442-9DDE-316EF3EA9C92}" type="presOf" srcId="{34AFE2D9-BAED-EF49-AF7D-3CB66DBFE6DE}" destId="{146C91CB-C7E1-974B-ACAC-5A904013480F}" srcOrd="0" destOrd="0" presId="urn:microsoft.com/office/officeart/2005/8/layout/target1"/>
    <dgm:cxn modelId="{CE7B138B-A935-7E47-996E-EE4786445929}" type="presOf" srcId="{EF20B920-33A2-0149-8108-8C44FCDA2BEB}" destId="{22B6E6B2-048C-F24B-BC32-ED78B890A5AD}" srcOrd="0" destOrd="0" presId="urn:microsoft.com/office/officeart/2005/8/layout/target1"/>
    <dgm:cxn modelId="{EA1AD28E-DAD9-7F49-8504-9BE6D61803DD}" srcId="{34AFE2D9-BAED-EF49-AF7D-3CB66DBFE6DE}" destId="{A6B7F643-25CE-D945-AD7D-A999D7D0F4C9}" srcOrd="4" destOrd="0" parTransId="{3A348340-AF6F-E044-9887-2D7DCC4B54FF}" sibTransId="{F1C6D63F-40F1-664C-9222-6BE1E05EDE3C}"/>
    <dgm:cxn modelId="{F71AE995-46AE-6644-9FF7-7A365737AF2C}" srcId="{34AFE2D9-BAED-EF49-AF7D-3CB66DBFE6DE}" destId="{367B8A57-B442-8D4E-9520-3DFC8E5DAC21}" srcOrd="2" destOrd="0" parTransId="{2778FD82-63C3-C649-8326-B6A545352426}" sibTransId="{1F8621A3-FBCE-324C-B6D9-862E9CE462E1}"/>
    <dgm:cxn modelId="{EC635CA1-E5C5-9B47-AF74-0CFA01430325}" srcId="{34AFE2D9-BAED-EF49-AF7D-3CB66DBFE6DE}" destId="{151B0574-829D-C943-96C1-26EB4854DFF8}" srcOrd="1" destOrd="0" parTransId="{AF5A1AD2-E9A2-F04F-B11C-ED50C3EC65A5}" sibTransId="{D8E74BF0-8982-F249-86CB-3F37A5BADB97}"/>
    <dgm:cxn modelId="{D94ECDC6-0835-3A45-9641-0BC23A1062B8}" type="presOf" srcId="{D2CE4660-6985-9B4A-84A0-22E6FF9CEAC3}" destId="{985F6278-5D1E-9D40-9CEF-EEB4BE5DB29C}" srcOrd="0" destOrd="0" presId="urn:microsoft.com/office/officeart/2005/8/layout/target1"/>
    <dgm:cxn modelId="{3301DBC7-367A-904E-B691-0E5B4FEF2E44}" srcId="{34AFE2D9-BAED-EF49-AF7D-3CB66DBFE6DE}" destId="{EF20B920-33A2-0149-8108-8C44FCDA2BEB}" srcOrd="3" destOrd="0" parTransId="{269E3124-00CC-9A49-BBA1-670EA8FF70A7}" sibTransId="{2791B69A-7B10-3A46-9A19-6B8938A32E66}"/>
    <dgm:cxn modelId="{E6C7B5EF-27D6-0847-9C94-54DF4736FBBD}" srcId="{34AFE2D9-BAED-EF49-AF7D-3CB66DBFE6DE}" destId="{D2CE4660-6985-9B4A-84A0-22E6FF9CEAC3}" srcOrd="0" destOrd="0" parTransId="{228504CC-6B1A-514D-94FA-7A7625696957}" sibTransId="{1F1B4740-2B4C-CC4A-9B24-C9D850F4AB11}"/>
    <dgm:cxn modelId="{CF1FC6CA-2740-CA43-A906-9478942E1A09}" type="presParOf" srcId="{146C91CB-C7E1-974B-ACAC-5A904013480F}" destId="{31C789AA-8B33-1E40-877B-52C7402DB4E7}" srcOrd="0" destOrd="0" presId="urn:microsoft.com/office/officeart/2005/8/layout/target1"/>
    <dgm:cxn modelId="{7F516BAE-D818-C343-87EB-278577502F66}" type="presParOf" srcId="{146C91CB-C7E1-974B-ACAC-5A904013480F}" destId="{985F6278-5D1E-9D40-9CEF-EEB4BE5DB29C}" srcOrd="1" destOrd="0" presId="urn:microsoft.com/office/officeart/2005/8/layout/target1"/>
    <dgm:cxn modelId="{54F06364-7412-0440-844A-C4229C1D2564}" type="presParOf" srcId="{146C91CB-C7E1-974B-ACAC-5A904013480F}" destId="{D72D5F0C-4F51-D646-BBA7-C213AED8F485}" srcOrd="2" destOrd="0" presId="urn:microsoft.com/office/officeart/2005/8/layout/target1"/>
    <dgm:cxn modelId="{F6B2D565-36A4-0E40-B496-1FD4362CEBA3}" type="presParOf" srcId="{146C91CB-C7E1-974B-ACAC-5A904013480F}" destId="{397AF90E-2C4E-FD4D-9F69-869ACC0EEA8F}" srcOrd="3" destOrd="0" presId="urn:microsoft.com/office/officeart/2005/8/layout/target1"/>
    <dgm:cxn modelId="{08E8C9C2-AB5B-B349-B4A3-4B4F17017E5C}" type="presParOf" srcId="{146C91CB-C7E1-974B-ACAC-5A904013480F}" destId="{2155DF1C-4D92-2447-B096-43AB0B7DCBBA}" srcOrd="4" destOrd="0" presId="urn:microsoft.com/office/officeart/2005/8/layout/target1"/>
    <dgm:cxn modelId="{368397DE-3458-EC4E-8FD9-3D26EE325C39}" type="presParOf" srcId="{146C91CB-C7E1-974B-ACAC-5A904013480F}" destId="{69690B20-2223-E54E-9AD6-010E96A9E948}" srcOrd="5" destOrd="0" presId="urn:microsoft.com/office/officeart/2005/8/layout/target1"/>
    <dgm:cxn modelId="{7021768A-4B55-2648-91A5-331FF60B230C}" type="presParOf" srcId="{146C91CB-C7E1-974B-ACAC-5A904013480F}" destId="{F84596B9-2D77-D345-B18E-DB0DA18FF166}" srcOrd="6" destOrd="0" presId="urn:microsoft.com/office/officeart/2005/8/layout/target1"/>
    <dgm:cxn modelId="{788E0375-E062-5241-9991-7FB0EAE7CF01}" type="presParOf" srcId="{146C91CB-C7E1-974B-ACAC-5A904013480F}" destId="{265EB5DF-47F4-E343-A865-D9914A7A744A}" srcOrd="7" destOrd="0" presId="urn:microsoft.com/office/officeart/2005/8/layout/target1"/>
    <dgm:cxn modelId="{FA6077C1-9799-E74C-8008-5FD7FE5A481B}" type="presParOf" srcId="{146C91CB-C7E1-974B-ACAC-5A904013480F}" destId="{8A0935FD-B67A-4F43-B267-98EF972F0A23}" srcOrd="8" destOrd="0" presId="urn:microsoft.com/office/officeart/2005/8/layout/target1"/>
    <dgm:cxn modelId="{90EB1798-65A4-FD41-A0FA-51D87DF64648}" type="presParOf" srcId="{146C91CB-C7E1-974B-ACAC-5A904013480F}" destId="{D7204ADF-9190-ED4E-B62C-40072B5ACE19}" srcOrd="9" destOrd="0" presId="urn:microsoft.com/office/officeart/2005/8/layout/target1"/>
    <dgm:cxn modelId="{E3D69149-510D-EC40-B9DF-B96C91A5BDA6}" type="presParOf" srcId="{146C91CB-C7E1-974B-ACAC-5A904013480F}" destId="{7E843EC3-68A0-DE4A-8A36-229E185B379E}" srcOrd="10" destOrd="0" presId="urn:microsoft.com/office/officeart/2005/8/layout/target1"/>
    <dgm:cxn modelId="{B7095038-08F0-8741-A7FE-03AF60FE3DEF}" type="presParOf" srcId="{146C91CB-C7E1-974B-ACAC-5A904013480F}" destId="{3F29F7B3-23D8-2541-A11A-08F961FA010C}" srcOrd="11" destOrd="0" presId="urn:microsoft.com/office/officeart/2005/8/layout/target1"/>
    <dgm:cxn modelId="{51AC224D-9FFA-4C4E-B0ED-AF798E3D7289}" type="presParOf" srcId="{146C91CB-C7E1-974B-ACAC-5A904013480F}" destId="{70C80509-B33C-CC42-8332-312E70909458}" srcOrd="12" destOrd="0" presId="urn:microsoft.com/office/officeart/2005/8/layout/target1"/>
    <dgm:cxn modelId="{DA2DA96A-0147-F842-9DDA-3FFA6EC1F668}" type="presParOf" srcId="{146C91CB-C7E1-974B-ACAC-5A904013480F}" destId="{22B6E6B2-048C-F24B-BC32-ED78B890A5AD}" srcOrd="13" destOrd="0" presId="urn:microsoft.com/office/officeart/2005/8/layout/target1"/>
    <dgm:cxn modelId="{1DDB2A4C-925B-014A-A8CF-0B3C01260B0F}" type="presParOf" srcId="{146C91CB-C7E1-974B-ACAC-5A904013480F}" destId="{A46D3FD9-3672-364B-A634-A25D093A48DD}" srcOrd="14" destOrd="0" presId="urn:microsoft.com/office/officeart/2005/8/layout/target1"/>
    <dgm:cxn modelId="{36C92888-7AC8-D341-A3C5-E735DF553F88}" type="presParOf" srcId="{146C91CB-C7E1-974B-ACAC-5A904013480F}" destId="{BC683543-6FB1-474E-819E-B463E034BD9D}" srcOrd="15" destOrd="0" presId="urn:microsoft.com/office/officeart/2005/8/layout/target1"/>
    <dgm:cxn modelId="{243B9C31-1D2C-D04D-B495-72C95BA567A4}" type="presParOf" srcId="{146C91CB-C7E1-974B-ACAC-5A904013480F}" destId="{B809663E-B6B1-CB47-845B-72022BC8D9C7}" srcOrd="16" destOrd="0" presId="urn:microsoft.com/office/officeart/2005/8/layout/target1"/>
    <dgm:cxn modelId="{B560C97B-BC0C-4641-A3FD-0AF76CC853A2}" type="presParOf" srcId="{146C91CB-C7E1-974B-ACAC-5A904013480F}" destId="{9B14FCFC-7BF3-F34A-B555-5B3B565934B7}" srcOrd="17" destOrd="0" presId="urn:microsoft.com/office/officeart/2005/8/layout/target1"/>
    <dgm:cxn modelId="{6F1A28BB-589E-FE43-B959-52F29DE5740C}" type="presParOf" srcId="{146C91CB-C7E1-974B-ACAC-5A904013480F}" destId="{E545E8FA-1DD3-F240-B8C5-7B6A6772EDC5}" srcOrd="18" destOrd="0" presId="urn:microsoft.com/office/officeart/2005/8/layout/target1"/>
    <dgm:cxn modelId="{7024C77F-D60F-1041-8271-E366D1668823}" type="presParOf" srcId="{146C91CB-C7E1-974B-ACAC-5A904013480F}" destId="{8DA8FCFB-945B-054F-8BF8-7097D2C32676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FAD5F9-51F7-0047-B93B-108C90EE46D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51F10C-53E7-5E46-9C31-632DD03E94D5}">
      <dgm:prSet phldrT="[Text]" custT="1"/>
      <dgm:spPr/>
      <dgm:t>
        <a:bodyPr/>
        <a:lstStyle/>
        <a:p>
          <a:r>
            <a:rPr lang="en-US" sz="2800" dirty="0"/>
            <a:t>Spiritual Life Team</a:t>
          </a:r>
        </a:p>
      </dgm:t>
    </dgm:pt>
    <dgm:pt modelId="{F410DE43-9C19-DA41-8E04-1426F0FADC4B}" type="parTrans" cxnId="{9B780435-3B16-1741-95CB-A210D654ADB5}">
      <dgm:prSet/>
      <dgm:spPr/>
      <dgm:t>
        <a:bodyPr/>
        <a:lstStyle/>
        <a:p>
          <a:endParaRPr lang="en-US"/>
        </a:p>
      </dgm:t>
    </dgm:pt>
    <dgm:pt modelId="{C3A47CF4-B0A8-5343-B0A5-FE17708ADAFB}" type="sibTrans" cxnId="{9B780435-3B16-1741-95CB-A210D654ADB5}">
      <dgm:prSet/>
      <dgm:spPr/>
      <dgm:t>
        <a:bodyPr/>
        <a:lstStyle/>
        <a:p>
          <a:endParaRPr lang="en-US" dirty="0"/>
        </a:p>
      </dgm:t>
    </dgm:pt>
    <dgm:pt modelId="{39093C48-BE34-1045-88C9-C158316004D0}">
      <dgm:prSet phldrT="[Text]" custT="1"/>
      <dgm:spPr/>
      <dgm:t>
        <a:bodyPr/>
        <a:lstStyle/>
        <a:p>
          <a:r>
            <a:rPr lang="en-US" sz="2400" dirty="0"/>
            <a:t>Men’s Ministry Team</a:t>
          </a:r>
        </a:p>
      </dgm:t>
    </dgm:pt>
    <dgm:pt modelId="{B957FC8C-8091-214C-A29D-EF486CC4A957}" type="parTrans" cxnId="{9D3E288A-206A-0140-BAD2-E1B54BFD44CA}">
      <dgm:prSet/>
      <dgm:spPr/>
      <dgm:t>
        <a:bodyPr/>
        <a:lstStyle/>
        <a:p>
          <a:endParaRPr lang="en-US"/>
        </a:p>
      </dgm:t>
    </dgm:pt>
    <dgm:pt modelId="{470CE5FF-8330-364B-B4F8-3FACFAE1395A}" type="sibTrans" cxnId="{9D3E288A-206A-0140-BAD2-E1B54BFD44CA}">
      <dgm:prSet/>
      <dgm:spPr/>
      <dgm:t>
        <a:bodyPr/>
        <a:lstStyle/>
        <a:p>
          <a:endParaRPr lang="en-US" dirty="0"/>
        </a:p>
      </dgm:t>
    </dgm:pt>
    <dgm:pt modelId="{A7E37C17-5CEC-EA4B-B0DC-DF7345C1DF04}">
      <dgm:prSet phldrT="[Text]" custT="1"/>
      <dgm:spPr/>
      <dgm:t>
        <a:bodyPr/>
        <a:lstStyle/>
        <a:p>
          <a:r>
            <a:rPr lang="en-US" sz="2400" dirty="0"/>
            <a:t>Women’s Ministry Team</a:t>
          </a:r>
        </a:p>
      </dgm:t>
    </dgm:pt>
    <dgm:pt modelId="{703C8618-1BCE-234C-9807-61262E23C349}" type="parTrans" cxnId="{F00C2795-EF4F-AB41-A170-F0FD7DDF7BC8}">
      <dgm:prSet/>
      <dgm:spPr/>
      <dgm:t>
        <a:bodyPr/>
        <a:lstStyle/>
        <a:p>
          <a:endParaRPr lang="en-US"/>
        </a:p>
      </dgm:t>
    </dgm:pt>
    <dgm:pt modelId="{0C6A4527-9A8F-C246-BDFC-174AE264F78B}" type="sibTrans" cxnId="{F00C2795-EF4F-AB41-A170-F0FD7DDF7BC8}">
      <dgm:prSet/>
      <dgm:spPr/>
      <dgm:t>
        <a:bodyPr/>
        <a:lstStyle/>
        <a:p>
          <a:endParaRPr lang="en-US" dirty="0"/>
        </a:p>
      </dgm:t>
    </dgm:pt>
    <dgm:pt modelId="{A630DFD4-B993-E846-85E4-2C457E58106A}">
      <dgm:prSet phldrT="[Text]" custT="1"/>
      <dgm:spPr/>
      <dgm:t>
        <a:bodyPr/>
        <a:lstStyle/>
        <a:p>
          <a:r>
            <a:rPr lang="en-US" sz="2400" dirty="0"/>
            <a:t>Social Events</a:t>
          </a:r>
        </a:p>
      </dgm:t>
    </dgm:pt>
    <dgm:pt modelId="{9986DEE9-6176-A741-9937-31CB4637ED27}" type="parTrans" cxnId="{FCD637AB-BEC6-AE4D-B75A-93AF8D98D28E}">
      <dgm:prSet/>
      <dgm:spPr/>
      <dgm:t>
        <a:bodyPr/>
        <a:lstStyle/>
        <a:p>
          <a:endParaRPr lang="en-US"/>
        </a:p>
      </dgm:t>
    </dgm:pt>
    <dgm:pt modelId="{3B87F1F7-D486-E642-BD6D-2D2DA471F2BF}" type="sibTrans" cxnId="{FCD637AB-BEC6-AE4D-B75A-93AF8D98D28E}">
      <dgm:prSet/>
      <dgm:spPr/>
      <dgm:t>
        <a:bodyPr/>
        <a:lstStyle/>
        <a:p>
          <a:endParaRPr lang="en-US" dirty="0"/>
        </a:p>
      </dgm:t>
    </dgm:pt>
    <dgm:pt modelId="{5D3473EA-776A-9C4D-85A1-6919273CF101}">
      <dgm:prSet/>
      <dgm:spPr/>
      <dgm:t>
        <a:bodyPr/>
        <a:lstStyle/>
        <a:p>
          <a:endParaRPr lang="en-US"/>
        </a:p>
      </dgm:t>
    </dgm:pt>
    <dgm:pt modelId="{039BD321-9A50-4547-B922-FB2D56F9E005}" type="parTrans" cxnId="{83423300-DFF1-3641-9B20-C86FF475E8A9}">
      <dgm:prSet/>
      <dgm:spPr/>
      <dgm:t>
        <a:bodyPr/>
        <a:lstStyle/>
        <a:p>
          <a:endParaRPr lang="en-US"/>
        </a:p>
      </dgm:t>
    </dgm:pt>
    <dgm:pt modelId="{A8840EA8-189B-4342-86A1-A8347DCEFE95}" type="sibTrans" cxnId="{83423300-DFF1-3641-9B20-C86FF475E8A9}">
      <dgm:prSet/>
      <dgm:spPr/>
      <dgm:t>
        <a:bodyPr/>
        <a:lstStyle/>
        <a:p>
          <a:endParaRPr lang="en-US"/>
        </a:p>
      </dgm:t>
    </dgm:pt>
    <dgm:pt modelId="{DCCEB54A-447F-4946-B89D-06AA0B754B82}">
      <dgm:prSet/>
      <dgm:spPr/>
      <dgm:t>
        <a:bodyPr/>
        <a:lstStyle/>
        <a:p>
          <a:r>
            <a:rPr lang="en-US" dirty="0"/>
            <a:t>Tech Team</a:t>
          </a:r>
        </a:p>
      </dgm:t>
    </dgm:pt>
    <dgm:pt modelId="{0041885A-54E9-484A-8766-BBC32EE277B8}" type="parTrans" cxnId="{EF203BA6-BD11-EF4A-A410-F763EA57FA19}">
      <dgm:prSet/>
      <dgm:spPr/>
      <dgm:t>
        <a:bodyPr/>
        <a:lstStyle/>
        <a:p>
          <a:endParaRPr lang="en-US"/>
        </a:p>
      </dgm:t>
    </dgm:pt>
    <dgm:pt modelId="{701DBC77-A2E0-2546-8E08-A949047BA880}" type="sibTrans" cxnId="{EF203BA6-BD11-EF4A-A410-F763EA57FA19}">
      <dgm:prSet/>
      <dgm:spPr/>
      <dgm:t>
        <a:bodyPr/>
        <a:lstStyle/>
        <a:p>
          <a:endParaRPr lang="en-US"/>
        </a:p>
      </dgm:t>
    </dgm:pt>
    <dgm:pt modelId="{95FDC580-36FF-E843-BE30-068103CB2E96}" type="pres">
      <dgm:prSet presAssocID="{FAFAD5F9-51F7-0047-B93B-108C90EE46DF}" presName="cycle" presStyleCnt="0">
        <dgm:presLayoutVars>
          <dgm:dir/>
          <dgm:resizeHandles val="exact"/>
        </dgm:presLayoutVars>
      </dgm:prSet>
      <dgm:spPr/>
    </dgm:pt>
    <dgm:pt modelId="{8C5C683A-A939-DC45-A427-5035603A5054}" type="pres">
      <dgm:prSet presAssocID="{B051F10C-53E7-5E46-9C31-632DD03E94D5}" presName="node" presStyleLbl="node1" presStyleIdx="0" presStyleCnt="6" custScaleX="180759" custRadScaleRad="102847" custRadScaleInc="-44285">
        <dgm:presLayoutVars>
          <dgm:bulletEnabled val="1"/>
        </dgm:presLayoutVars>
      </dgm:prSet>
      <dgm:spPr/>
    </dgm:pt>
    <dgm:pt modelId="{65052815-423C-B44E-A497-84D182C6F199}" type="pres">
      <dgm:prSet presAssocID="{C3A47CF4-B0A8-5343-B0A5-FE17708ADAFB}" presName="sibTrans" presStyleLbl="sibTrans2D1" presStyleIdx="0" presStyleCnt="6"/>
      <dgm:spPr/>
    </dgm:pt>
    <dgm:pt modelId="{F598DD2A-D009-074B-BF9C-97119BAF7B82}" type="pres">
      <dgm:prSet presAssocID="{C3A47CF4-B0A8-5343-B0A5-FE17708ADAFB}" presName="connectorText" presStyleLbl="sibTrans2D1" presStyleIdx="0" presStyleCnt="6"/>
      <dgm:spPr/>
    </dgm:pt>
    <dgm:pt modelId="{CA040DFA-5B21-B944-B3E1-4CCAAD0A5C25}" type="pres">
      <dgm:prSet presAssocID="{39093C48-BE34-1045-88C9-C158316004D0}" presName="node" presStyleLbl="node1" presStyleIdx="1" presStyleCnt="6" custScaleX="158006" custRadScaleRad="105950" custRadScaleInc="13161">
        <dgm:presLayoutVars>
          <dgm:bulletEnabled val="1"/>
        </dgm:presLayoutVars>
      </dgm:prSet>
      <dgm:spPr/>
    </dgm:pt>
    <dgm:pt modelId="{33B310AE-FC0C-C04F-918B-758E8189D8A6}" type="pres">
      <dgm:prSet presAssocID="{470CE5FF-8330-364B-B4F8-3FACFAE1395A}" presName="sibTrans" presStyleLbl="sibTrans2D1" presStyleIdx="1" presStyleCnt="6"/>
      <dgm:spPr/>
    </dgm:pt>
    <dgm:pt modelId="{F83A9D32-BFAC-9246-85BB-5C3C5930666A}" type="pres">
      <dgm:prSet presAssocID="{470CE5FF-8330-364B-B4F8-3FACFAE1395A}" presName="connectorText" presStyleLbl="sibTrans2D1" presStyleIdx="1" presStyleCnt="6"/>
      <dgm:spPr/>
    </dgm:pt>
    <dgm:pt modelId="{2A4BE883-8EB1-B441-A6D2-47A6A3811BBB}" type="pres">
      <dgm:prSet presAssocID="{A7E37C17-5CEC-EA4B-B0DC-DF7345C1DF04}" presName="node" presStyleLbl="node1" presStyleIdx="2" presStyleCnt="6" custScaleX="149800" custRadScaleRad="108193" custRadScaleInc="-1795">
        <dgm:presLayoutVars>
          <dgm:bulletEnabled val="1"/>
        </dgm:presLayoutVars>
      </dgm:prSet>
      <dgm:spPr/>
    </dgm:pt>
    <dgm:pt modelId="{D35198B4-C3D3-944E-A1D1-8043E5896600}" type="pres">
      <dgm:prSet presAssocID="{0C6A4527-9A8F-C246-BDFC-174AE264F78B}" presName="sibTrans" presStyleLbl="sibTrans2D1" presStyleIdx="2" presStyleCnt="6"/>
      <dgm:spPr/>
    </dgm:pt>
    <dgm:pt modelId="{AC0A6954-14C6-CE46-9027-2F74E1B2850E}" type="pres">
      <dgm:prSet presAssocID="{0C6A4527-9A8F-C246-BDFC-174AE264F78B}" presName="connectorText" presStyleLbl="sibTrans2D1" presStyleIdx="2" presStyleCnt="6"/>
      <dgm:spPr/>
    </dgm:pt>
    <dgm:pt modelId="{70F0EEBF-1877-8746-9F0A-39901F7E71B5}" type="pres">
      <dgm:prSet presAssocID="{A630DFD4-B993-E846-85E4-2C457E58106A}" presName="node" presStyleLbl="node1" presStyleIdx="3" presStyleCnt="6" custScaleX="148535" custRadScaleRad="121549" custRadScaleInc="43641">
        <dgm:presLayoutVars>
          <dgm:bulletEnabled val="1"/>
        </dgm:presLayoutVars>
      </dgm:prSet>
      <dgm:spPr/>
    </dgm:pt>
    <dgm:pt modelId="{D860166A-AEB7-5443-B54E-B3FEFB02A17C}" type="pres">
      <dgm:prSet presAssocID="{3B87F1F7-D486-E642-BD6D-2D2DA471F2BF}" presName="sibTrans" presStyleLbl="sibTrans2D1" presStyleIdx="3" presStyleCnt="6"/>
      <dgm:spPr/>
    </dgm:pt>
    <dgm:pt modelId="{87A2EB06-D227-774E-BD35-D7C818E10DF1}" type="pres">
      <dgm:prSet presAssocID="{3B87F1F7-D486-E642-BD6D-2D2DA471F2BF}" presName="connectorText" presStyleLbl="sibTrans2D1" presStyleIdx="3" presStyleCnt="6"/>
      <dgm:spPr/>
    </dgm:pt>
    <dgm:pt modelId="{652A1A14-35A9-794E-9F81-32D21CB7E20E}" type="pres">
      <dgm:prSet presAssocID="{5D3473EA-776A-9C4D-85A1-6919273CF101}" presName="node" presStyleLbl="node1" presStyleIdx="4" presStyleCnt="6" custScaleX="203294" custScaleY="140707" custRadScaleRad="143413" custRadScaleInc="45224">
        <dgm:presLayoutVars>
          <dgm:bulletEnabled val="1"/>
        </dgm:presLayoutVars>
      </dgm:prSet>
      <dgm:spPr/>
    </dgm:pt>
    <dgm:pt modelId="{EEE84118-7E8A-EC4A-ABF1-C714D1288373}" type="pres">
      <dgm:prSet presAssocID="{A8840EA8-189B-4342-86A1-A8347DCEFE95}" presName="sibTrans" presStyleLbl="sibTrans2D1" presStyleIdx="4" presStyleCnt="6"/>
      <dgm:spPr/>
    </dgm:pt>
    <dgm:pt modelId="{6767C7F5-30A5-654D-8FB6-8652C6FCB9AE}" type="pres">
      <dgm:prSet presAssocID="{A8840EA8-189B-4342-86A1-A8347DCEFE95}" presName="connectorText" presStyleLbl="sibTrans2D1" presStyleIdx="4" presStyleCnt="6"/>
      <dgm:spPr/>
    </dgm:pt>
    <dgm:pt modelId="{B7E848B9-E413-5048-AD2B-A603DEB046BE}" type="pres">
      <dgm:prSet presAssocID="{DCCEB54A-447F-4946-B89D-06AA0B754B82}" presName="node" presStyleLbl="node1" presStyleIdx="5" presStyleCnt="6" custRadScaleRad="169490" custRadScaleInc="-11755">
        <dgm:presLayoutVars>
          <dgm:bulletEnabled val="1"/>
        </dgm:presLayoutVars>
      </dgm:prSet>
      <dgm:spPr/>
    </dgm:pt>
    <dgm:pt modelId="{7035085C-B6DC-B447-89E0-511F6E953D53}" type="pres">
      <dgm:prSet presAssocID="{701DBC77-A2E0-2546-8E08-A949047BA880}" presName="sibTrans" presStyleLbl="sibTrans2D1" presStyleIdx="5" presStyleCnt="6"/>
      <dgm:spPr/>
    </dgm:pt>
    <dgm:pt modelId="{B4D91746-A1D7-8F4F-BABB-D47D2DE6909F}" type="pres">
      <dgm:prSet presAssocID="{701DBC77-A2E0-2546-8E08-A949047BA880}" presName="connectorText" presStyleLbl="sibTrans2D1" presStyleIdx="5" presStyleCnt="6"/>
      <dgm:spPr/>
    </dgm:pt>
  </dgm:ptLst>
  <dgm:cxnLst>
    <dgm:cxn modelId="{83423300-DFF1-3641-9B20-C86FF475E8A9}" srcId="{FAFAD5F9-51F7-0047-B93B-108C90EE46DF}" destId="{5D3473EA-776A-9C4D-85A1-6919273CF101}" srcOrd="4" destOrd="0" parTransId="{039BD321-9A50-4547-B922-FB2D56F9E005}" sibTransId="{A8840EA8-189B-4342-86A1-A8347DCEFE95}"/>
    <dgm:cxn modelId="{6366F20D-AA2F-C940-9FFE-5F330AC946CE}" type="presOf" srcId="{A7E37C17-5CEC-EA4B-B0DC-DF7345C1DF04}" destId="{2A4BE883-8EB1-B441-A6D2-47A6A3811BBB}" srcOrd="0" destOrd="0" presId="urn:microsoft.com/office/officeart/2005/8/layout/cycle2"/>
    <dgm:cxn modelId="{15479B0E-E9F6-F142-8DDA-AB4EFE568231}" type="presOf" srcId="{DCCEB54A-447F-4946-B89D-06AA0B754B82}" destId="{B7E848B9-E413-5048-AD2B-A603DEB046BE}" srcOrd="0" destOrd="0" presId="urn:microsoft.com/office/officeart/2005/8/layout/cycle2"/>
    <dgm:cxn modelId="{AEAA7012-90BB-B244-AB42-28E2E8A0E683}" type="presOf" srcId="{A8840EA8-189B-4342-86A1-A8347DCEFE95}" destId="{6767C7F5-30A5-654D-8FB6-8652C6FCB9AE}" srcOrd="1" destOrd="0" presId="urn:microsoft.com/office/officeart/2005/8/layout/cycle2"/>
    <dgm:cxn modelId="{04188114-001B-A543-A102-89C68AAF8964}" type="presOf" srcId="{701DBC77-A2E0-2546-8E08-A949047BA880}" destId="{B4D91746-A1D7-8F4F-BABB-D47D2DE6909F}" srcOrd="1" destOrd="0" presId="urn:microsoft.com/office/officeart/2005/8/layout/cycle2"/>
    <dgm:cxn modelId="{9B780435-3B16-1741-95CB-A210D654ADB5}" srcId="{FAFAD5F9-51F7-0047-B93B-108C90EE46DF}" destId="{B051F10C-53E7-5E46-9C31-632DD03E94D5}" srcOrd="0" destOrd="0" parTransId="{F410DE43-9C19-DA41-8E04-1426F0FADC4B}" sibTransId="{C3A47CF4-B0A8-5343-B0A5-FE17708ADAFB}"/>
    <dgm:cxn modelId="{68D03335-1D7A-254E-B227-80D3491056F1}" type="presOf" srcId="{3B87F1F7-D486-E642-BD6D-2D2DA471F2BF}" destId="{D860166A-AEB7-5443-B54E-B3FEFB02A17C}" srcOrd="0" destOrd="0" presId="urn:microsoft.com/office/officeart/2005/8/layout/cycle2"/>
    <dgm:cxn modelId="{B765B737-201D-E447-863D-DD8F90E73232}" type="presOf" srcId="{0C6A4527-9A8F-C246-BDFC-174AE264F78B}" destId="{D35198B4-C3D3-944E-A1D1-8043E5896600}" srcOrd="0" destOrd="0" presId="urn:microsoft.com/office/officeart/2005/8/layout/cycle2"/>
    <dgm:cxn modelId="{54701942-6AEF-F742-9145-44F67450DC1F}" type="presOf" srcId="{C3A47CF4-B0A8-5343-B0A5-FE17708ADAFB}" destId="{F598DD2A-D009-074B-BF9C-97119BAF7B82}" srcOrd="1" destOrd="0" presId="urn:microsoft.com/office/officeart/2005/8/layout/cycle2"/>
    <dgm:cxn modelId="{3EFADB47-8647-B84F-B0FB-8F122929DDC1}" type="presOf" srcId="{470CE5FF-8330-364B-B4F8-3FACFAE1395A}" destId="{33B310AE-FC0C-C04F-918B-758E8189D8A6}" srcOrd="0" destOrd="0" presId="urn:microsoft.com/office/officeart/2005/8/layout/cycle2"/>
    <dgm:cxn modelId="{E1A6615B-7CAC-B64C-8F58-154AB3443D74}" type="presOf" srcId="{A630DFD4-B993-E846-85E4-2C457E58106A}" destId="{70F0EEBF-1877-8746-9F0A-39901F7E71B5}" srcOrd="0" destOrd="0" presId="urn:microsoft.com/office/officeart/2005/8/layout/cycle2"/>
    <dgm:cxn modelId="{0EB52C69-E439-D34B-8AFC-57078BD22735}" type="presOf" srcId="{FAFAD5F9-51F7-0047-B93B-108C90EE46DF}" destId="{95FDC580-36FF-E843-BE30-068103CB2E96}" srcOrd="0" destOrd="0" presId="urn:microsoft.com/office/officeart/2005/8/layout/cycle2"/>
    <dgm:cxn modelId="{9D3E288A-206A-0140-BAD2-E1B54BFD44CA}" srcId="{FAFAD5F9-51F7-0047-B93B-108C90EE46DF}" destId="{39093C48-BE34-1045-88C9-C158316004D0}" srcOrd="1" destOrd="0" parTransId="{B957FC8C-8091-214C-A29D-EF486CC4A957}" sibTransId="{470CE5FF-8330-364B-B4F8-3FACFAE1395A}"/>
    <dgm:cxn modelId="{7C0E2B92-3BD6-4F42-ADD2-AE6EC768D6F9}" type="presOf" srcId="{5D3473EA-776A-9C4D-85A1-6919273CF101}" destId="{652A1A14-35A9-794E-9F81-32D21CB7E20E}" srcOrd="0" destOrd="0" presId="urn:microsoft.com/office/officeart/2005/8/layout/cycle2"/>
    <dgm:cxn modelId="{F00C2795-EF4F-AB41-A170-F0FD7DDF7BC8}" srcId="{FAFAD5F9-51F7-0047-B93B-108C90EE46DF}" destId="{A7E37C17-5CEC-EA4B-B0DC-DF7345C1DF04}" srcOrd="2" destOrd="0" parTransId="{703C8618-1BCE-234C-9807-61262E23C349}" sibTransId="{0C6A4527-9A8F-C246-BDFC-174AE264F78B}"/>
    <dgm:cxn modelId="{906E4999-A6EF-5342-B9AA-7D3A5F445D9E}" type="presOf" srcId="{39093C48-BE34-1045-88C9-C158316004D0}" destId="{CA040DFA-5B21-B944-B3E1-4CCAAD0A5C25}" srcOrd="0" destOrd="0" presId="urn:microsoft.com/office/officeart/2005/8/layout/cycle2"/>
    <dgm:cxn modelId="{1166F0A2-84BF-8D41-BC97-604166FAB7E0}" type="presOf" srcId="{701DBC77-A2E0-2546-8E08-A949047BA880}" destId="{7035085C-B6DC-B447-89E0-511F6E953D53}" srcOrd="0" destOrd="0" presId="urn:microsoft.com/office/officeart/2005/8/layout/cycle2"/>
    <dgm:cxn modelId="{EF203BA6-BD11-EF4A-A410-F763EA57FA19}" srcId="{FAFAD5F9-51F7-0047-B93B-108C90EE46DF}" destId="{DCCEB54A-447F-4946-B89D-06AA0B754B82}" srcOrd="5" destOrd="0" parTransId="{0041885A-54E9-484A-8766-BBC32EE277B8}" sibTransId="{701DBC77-A2E0-2546-8E08-A949047BA880}"/>
    <dgm:cxn modelId="{FCD637AB-BEC6-AE4D-B75A-93AF8D98D28E}" srcId="{FAFAD5F9-51F7-0047-B93B-108C90EE46DF}" destId="{A630DFD4-B993-E846-85E4-2C457E58106A}" srcOrd="3" destOrd="0" parTransId="{9986DEE9-6176-A741-9937-31CB4637ED27}" sibTransId="{3B87F1F7-D486-E642-BD6D-2D2DA471F2BF}"/>
    <dgm:cxn modelId="{C28CEBAB-2402-2B4F-AF55-748C0E177962}" type="presOf" srcId="{0C6A4527-9A8F-C246-BDFC-174AE264F78B}" destId="{AC0A6954-14C6-CE46-9027-2F74E1B2850E}" srcOrd="1" destOrd="0" presId="urn:microsoft.com/office/officeart/2005/8/layout/cycle2"/>
    <dgm:cxn modelId="{10121FBB-E852-F842-B4B3-2BA9383AE844}" type="presOf" srcId="{B051F10C-53E7-5E46-9C31-632DD03E94D5}" destId="{8C5C683A-A939-DC45-A427-5035603A5054}" srcOrd="0" destOrd="0" presId="urn:microsoft.com/office/officeart/2005/8/layout/cycle2"/>
    <dgm:cxn modelId="{24A80FCA-7D7D-484C-8D8A-08EB25FAF88F}" type="presOf" srcId="{3B87F1F7-D486-E642-BD6D-2D2DA471F2BF}" destId="{87A2EB06-D227-774E-BD35-D7C818E10DF1}" srcOrd="1" destOrd="0" presId="urn:microsoft.com/office/officeart/2005/8/layout/cycle2"/>
    <dgm:cxn modelId="{7BF6DEE5-5074-504A-911E-FE528DB57CC2}" type="presOf" srcId="{C3A47CF4-B0A8-5343-B0A5-FE17708ADAFB}" destId="{65052815-423C-B44E-A497-84D182C6F199}" srcOrd="0" destOrd="0" presId="urn:microsoft.com/office/officeart/2005/8/layout/cycle2"/>
    <dgm:cxn modelId="{AAA9CCEA-6CE4-4C42-8538-F561A0E5A442}" type="presOf" srcId="{470CE5FF-8330-364B-B4F8-3FACFAE1395A}" destId="{F83A9D32-BFAC-9246-85BB-5C3C5930666A}" srcOrd="1" destOrd="0" presId="urn:microsoft.com/office/officeart/2005/8/layout/cycle2"/>
    <dgm:cxn modelId="{31F35DFB-6E9B-844C-B2F7-DCAE09B5710F}" type="presOf" srcId="{A8840EA8-189B-4342-86A1-A8347DCEFE95}" destId="{EEE84118-7E8A-EC4A-ABF1-C714D1288373}" srcOrd="0" destOrd="0" presId="urn:microsoft.com/office/officeart/2005/8/layout/cycle2"/>
    <dgm:cxn modelId="{A79BFCCF-253B-AB45-93A2-8AF1C052CE34}" type="presParOf" srcId="{95FDC580-36FF-E843-BE30-068103CB2E96}" destId="{8C5C683A-A939-DC45-A427-5035603A5054}" srcOrd="0" destOrd="0" presId="urn:microsoft.com/office/officeart/2005/8/layout/cycle2"/>
    <dgm:cxn modelId="{41891281-7272-1C44-90A6-29402E65930A}" type="presParOf" srcId="{95FDC580-36FF-E843-BE30-068103CB2E96}" destId="{65052815-423C-B44E-A497-84D182C6F199}" srcOrd="1" destOrd="0" presId="urn:microsoft.com/office/officeart/2005/8/layout/cycle2"/>
    <dgm:cxn modelId="{F309029E-942D-9542-9515-159F88398FC9}" type="presParOf" srcId="{65052815-423C-B44E-A497-84D182C6F199}" destId="{F598DD2A-D009-074B-BF9C-97119BAF7B82}" srcOrd="0" destOrd="0" presId="urn:microsoft.com/office/officeart/2005/8/layout/cycle2"/>
    <dgm:cxn modelId="{331635A0-CB9A-314E-99A4-B839018E7149}" type="presParOf" srcId="{95FDC580-36FF-E843-BE30-068103CB2E96}" destId="{CA040DFA-5B21-B944-B3E1-4CCAAD0A5C25}" srcOrd="2" destOrd="0" presId="urn:microsoft.com/office/officeart/2005/8/layout/cycle2"/>
    <dgm:cxn modelId="{6E4F7D6B-CFE3-EC42-8F0E-98A344C87AE4}" type="presParOf" srcId="{95FDC580-36FF-E843-BE30-068103CB2E96}" destId="{33B310AE-FC0C-C04F-918B-758E8189D8A6}" srcOrd="3" destOrd="0" presId="urn:microsoft.com/office/officeart/2005/8/layout/cycle2"/>
    <dgm:cxn modelId="{FF3932D4-AF0A-8942-8267-5BB40D731881}" type="presParOf" srcId="{33B310AE-FC0C-C04F-918B-758E8189D8A6}" destId="{F83A9D32-BFAC-9246-85BB-5C3C5930666A}" srcOrd="0" destOrd="0" presId="urn:microsoft.com/office/officeart/2005/8/layout/cycle2"/>
    <dgm:cxn modelId="{882B9418-CEF2-B949-ABE5-992751B232B3}" type="presParOf" srcId="{95FDC580-36FF-E843-BE30-068103CB2E96}" destId="{2A4BE883-8EB1-B441-A6D2-47A6A3811BBB}" srcOrd="4" destOrd="0" presId="urn:microsoft.com/office/officeart/2005/8/layout/cycle2"/>
    <dgm:cxn modelId="{26A439FB-74B8-864D-9A95-39CC3E40F670}" type="presParOf" srcId="{95FDC580-36FF-E843-BE30-068103CB2E96}" destId="{D35198B4-C3D3-944E-A1D1-8043E5896600}" srcOrd="5" destOrd="0" presId="urn:microsoft.com/office/officeart/2005/8/layout/cycle2"/>
    <dgm:cxn modelId="{4CDFF6D1-5F56-9748-BDBE-E6AD12ECA498}" type="presParOf" srcId="{D35198B4-C3D3-944E-A1D1-8043E5896600}" destId="{AC0A6954-14C6-CE46-9027-2F74E1B2850E}" srcOrd="0" destOrd="0" presId="urn:microsoft.com/office/officeart/2005/8/layout/cycle2"/>
    <dgm:cxn modelId="{DCA8F9AE-75AC-6C47-967B-845A9CC330ED}" type="presParOf" srcId="{95FDC580-36FF-E843-BE30-068103CB2E96}" destId="{70F0EEBF-1877-8746-9F0A-39901F7E71B5}" srcOrd="6" destOrd="0" presId="urn:microsoft.com/office/officeart/2005/8/layout/cycle2"/>
    <dgm:cxn modelId="{75FF885F-DC61-F04E-ACA7-2FF64F0CC3E8}" type="presParOf" srcId="{95FDC580-36FF-E843-BE30-068103CB2E96}" destId="{D860166A-AEB7-5443-B54E-B3FEFB02A17C}" srcOrd="7" destOrd="0" presId="urn:microsoft.com/office/officeart/2005/8/layout/cycle2"/>
    <dgm:cxn modelId="{0F8E2A1E-335C-EC4F-A82F-BA584FB884E3}" type="presParOf" srcId="{D860166A-AEB7-5443-B54E-B3FEFB02A17C}" destId="{87A2EB06-D227-774E-BD35-D7C818E10DF1}" srcOrd="0" destOrd="0" presId="urn:microsoft.com/office/officeart/2005/8/layout/cycle2"/>
    <dgm:cxn modelId="{B31A762D-6A04-5D46-95A9-54481114106B}" type="presParOf" srcId="{95FDC580-36FF-E843-BE30-068103CB2E96}" destId="{652A1A14-35A9-794E-9F81-32D21CB7E20E}" srcOrd="8" destOrd="0" presId="urn:microsoft.com/office/officeart/2005/8/layout/cycle2"/>
    <dgm:cxn modelId="{6BB2950E-98A6-194C-9B23-56375088C77B}" type="presParOf" srcId="{95FDC580-36FF-E843-BE30-068103CB2E96}" destId="{EEE84118-7E8A-EC4A-ABF1-C714D1288373}" srcOrd="9" destOrd="0" presId="urn:microsoft.com/office/officeart/2005/8/layout/cycle2"/>
    <dgm:cxn modelId="{3B858F7A-0466-EE48-8700-A589AF36F409}" type="presParOf" srcId="{EEE84118-7E8A-EC4A-ABF1-C714D1288373}" destId="{6767C7F5-30A5-654D-8FB6-8652C6FCB9AE}" srcOrd="0" destOrd="0" presId="urn:microsoft.com/office/officeart/2005/8/layout/cycle2"/>
    <dgm:cxn modelId="{1BC7481C-B6DF-D14A-9657-DB6BE3E5DC3E}" type="presParOf" srcId="{95FDC580-36FF-E843-BE30-068103CB2E96}" destId="{B7E848B9-E413-5048-AD2B-A603DEB046BE}" srcOrd="10" destOrd="0" presId="urn:microsoft.com/office/officeart/2005/8/layout/cycle2"/>
    <dgm:cxn modelId="{CB6AC934-CB01-064C-A98F-F518BC4BFB5B}" type="presParOf" srcId="{95FDC580-36FF-E843-BE30-068103CB2E96}" destId="{7035085C-B6DC-B447-89E0-511F6E953D53}" srcOrd="11" destOrd="0" presId="urn:microsoft.com/office/officeart/2005/8/layout/cycle2"/>
    <dgm:cxn modelId="{F9F17FF0-1480-9246-B5CF-512C3B1F20DF}" type="presParOf" srcId="{7035085C-B6DC-B447-89E0-511F6E953D53}" destId="{B4D91746-A1D7-8F4F-BABB-D47D2DE6909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F2C721-7C72-1042-AE5A-199BA5F2B832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F55DFC-3CC9-DA4C-9B9D-0D0AFB221214}">
      <dgm:prSet phldrT="[Text]" custT="1"/>
      <dgm:spPr/>
      <dgm:t>
        <a:bodyPr/>
        <a:lstStyle/>
        <a:p>
          <a:r>
            <a:rPr lang="en-US" sz="2400" dirty="0"/>
            <a:t>Online:</a:t>
          </a:r>
          <a:r>
            <a:rPr lang="en-US" sz="2400" baseline="0" dirty="0"/>
            <a:t> Glide &amp; Zoom</a:t>
          </a:r>
        </a:p>
      </dgm:t>
    </dgm:pt>
    <dgm:pt modelId="{3FFC2710-1768-9A43-BC97-AB98D14AC96A}" type="parTrans" cxnId="{6C73A6DE-4C24-6B4A-9091-CD59E4A3A128}">
      <dgm:prSet/>
      <dgm:spPr/>
      <dgm:t>
        <a:bodyPr/>
        <a:lstStyle/>
        <a:p>
          <a:endParaRPr lang="en-US"/>
        </a:p>
      </dgm:t>
    </dgm:pt>
    <dgm:pt modelId="{79F2737D-8D4F-6C47-A36B-92DD674AE093}" type="sibTrans" cxnId="{6C73A6DE-4C24-6B4A-9091-CD59E4A3A128}">
      <dgm:prSet/>
      <dgm:spPr/>
      <dgm:t>
        <a:bodyPr/>
        <a:lstStyle/>
        <a:p>
          <a:endParaRPr lang="en-US"/>
        </a:p>
      </dgm:t>
    </dgm:pt>
    <dgm:pt modelId="{E36C4FB3-D66F-EA4F-8286-F6B7B9F28505}">
      <dgm:prSet phldrT="[Text]" custT="1"/>
      <dgm:spPr/>
      <dgm:t>
        <a:bodyPr/>
        <a:lstStyle/>
        <a:p>
          <a:endParaRPr lang="en-US" sz="1200" dirty="0"/>
        </a:p>
      </dgm:t>
    </dgm:pt>
    <dgm:pt modelId="{795D9E82-83C9-5D44-B6FB-45782100063B}" type="parTrans" cxnId="{3AE44FF0-8B22-4F43-8254-EE588A42CC4E}">
      <dgm:prSet/>
      <dgm:spPr/>
      <dgm:t>
        <a:bodyPr/>
        <a:lstStyle/>
        <a:p>
          <a:endParaRPr lang="en-US"/>
        </a:p>
      </dgm:t>
    </dgm:pt>
    <dgm:pt modelId="{338B49D9-333A-144E-AD1E-3858FDD31677}" type="sibTrans" cxnId="{3AE44FF0-8B22-4F43-8254-EE588A42CC4E}">
      <dgm:prSet/>
      <dgm:spPr/>
      <dgm:t>
        <a:bodyPr/>
        <a:lstStyle/>
        <a:p>
          <a:endParaRPr lang="en-US"/>
        </a:p>
      </dgm:t>
    </dgm:pt>
    <dgm:pt modelId="{0E156F32-A0F5-E64E-9D64-1BFB8CA7AA27}">
      <dgm:prSet phldrT="[Text]" custT="1"/>
      <dgm:spPr/>
      <dgm:t>
        <a:bodyPr/>
        <a:lstStyle/>
        <a:p>
          <a:r>
            <a:rPr lang="en-US" sz="2400" dirty="0"/>
            <a:t>Worship Team</a:t>
          </a:r>
        </a:p>
      </dgm:t>
    </dgm:pt>
    <dgm:pt modelId="{9399A905-FA19-FD49-A8A9-D51ED98CFA81}" type="sibTrans" cxnId="{AA9C6544-4886-A24F-B28C-5E2F2BFC258C}">
      <dgm:prSet/>
      <dgm:spPr/>
      <dgm:t>
        <a:bodyPr/>
        <a:lstStyle/>
        <a:p>
          <a:endParaRPr lang="en-US"/>
        </a:p>
      </dgm:t>
    </dgm:pt>
    <dgm:pt modelId="{C6387E40-48BC-AC47-ABD9-830427B2573E}" type="parTrans" cxnId="{AA9C6544-4886-A24F-B28C-5E2F2BFC258C}">
      <dgm:prSet/>
      <dgm:spPr/>
      <dgm:t>
        <a:bodyPr/>
        <a:lstStyle/>
        <a:p>
          <a:endParaRPr lang="en-US"/>
        </a:p>
      </dgm:t>
    </dgm:pt>
    <dgm:pt modelId="{2974EF58-84AE-3B42-99B8-DEB923513711}">
      <dgm:prSet custT="1"/>
      <dgm:spPr/>
      <dgm:t>
        <a:bodyPr/>
        <a:lstStyle/>
        <a:p>
          <a:r>
            <a:rPr lang="en-US" sz="2800" dirty="0"/>
            <a:t>Discipleship, SS, Wed Bible Study, etc.</a:t>
          </a:r>
        </a:p>
      </dgm:t>
    </dgm:pt>
    <dgm:pt modelId="{4D7067C8-A99B-2441-87E7-F418D432736C}" type="parTrans" cxnId="{ABE73A75-E18B-F547-ACEE-3F7027E57073}">
      <dgm:prSet/>
      <dgm:spPr/>
      <dgm:t>
        <a:bodyPr/>
        <a:lstStyle/>
        <a:p>
          <a:endParaRPr lang="en-US"/>
        </a:p>
      </dgm:t>
    </dgm:pt>
    <dgm:pt modelId="{4B0DF528-9577-5B4F-8774-29A0BDD99F1B}" type="sibTrans" cxnId="{ABE73A75-E18B-F547-ACEE-3F7027E57073}">
      <dgm:prSet/>
      <dgm:spPr/>
      <dgm:t>
        <a:bodyPr/>
        <a:lstStyle/>
        <a:p>
          <a:endParaRPr lang="en-US"/>
        </a:p>
      </dgm:t>
    </dgm:pt>
    <dgm:pt modelId="{310C76E2-C187-054D-ACBC-C99439FE6553}">
      <dgm:prSet custT="1"/>
      <dgm:spPr/>
      <dgm:t>
        <a:bodyPr/>
        <a:lstStyle/>
        <a:p>
          <a:r>
            <a:rPr lang="en-US" sz="2800" dirty="0"/>
            <a:t> Outreach Team</a:t>
          </a:r>
        </a:p>
        <a:p>
          <a:r>
            <a:rPr lang="en-US" sz="2800" dirty="0"/>
            <a:t>Rod, Bob, Greg, &amp; Earl</a:t>
          </a:r>
        </a:p>
      </dgm:t>
    </dgm:pt>
    <dgm:pt modelId="{6E619B42-C459-D747-B2FD-9EA6A9238437}" type="sibTrans" cxnId="{6280E838-5D76-2A4C-A2B6-F1B5B669743F}">
      <dgm:prSet/>
      <dgm:spPr/>
      <dgm:t>
        <a:bodyPr/>
        <a:lstStyle/>
        <a:p>
          <a:endParaRPr lang="en-US"/>
        </a:p>
      </dgm:t>
    </dgm:pt>
    <dgm:pt modelId="{7C011F95-92FD-1F45-BD7C-86CE609DF8D1}" type="parTrans" cxnId="{6280E838-5D76-2A4C-A2B6-F1B5B669743F}">
      <dgm:prSet/>
      <dgm:spPr/>
      <dgm:t>
        <a:bodyPr/>
        <a:lstStyle/>
        <a:p>
          <a:endParaRPr lang="en-US"/>
        </a:p>
      </dgm:t>
    </dgm:pt>
    <dgm:pt modelId="{B5E3FA85-EBFE-FC46-8219-5874807E5C0E}" type="pres">
      <dgm:prSet presAssocID="{0EF2C721-7C72-1042-AE5A-199BA5F2B832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CFEBE785-AF65-6B46-8B64-EE705B9F411E}" type="pres">
      <dgm:prSet presAssocID="{0EF2C721-7C72-1042-AE5A-199BA5F2B832}" presName="cycle" presStyleCnt="0"/>
      <dgm:spPr/>
    </dgm:pt>
    <dgm:pt modelId="{5A784C70-E849-4740-8B8B-633059B57E8D}" type="pres">
      <dgm:prSet presAssocID="{0EF2C721-7C72-1042-AE5A-199BA5F2B832}" presName="centerShape" presStyleCnt="0"/>
      <dgm:spPr/>
    </dgm:pt>
    <dgm:pt modelId="{F48756E7-B72B-524E-8AEE-7A47B436D759}" type="pres">
      <dgm:prSet presAssocID="{0EF2C721-7C72-1042-AE5A-199BA5F2B832}" presName="connSite" presStyleLbl="node1" presStyleIdx="0" presStyleCnt="5"/>
      <dgm:spPr/>
    </dgm:pt>
    <dgm:pt modelId="{07FD6088-2345-3A42-87C3-23F9A71FAC29}" type="pres">
      <dgm:prSet presAssocID="{0EF2C721-7C72-1042-AE5A-199BA5F2B832}" presName="visible" presStyleLbl="node1" presStyleIdx="0" presStyleCnt="5" custScaleX="201871" custScaleY="157603" custLinFactNeighborX="-57420" custLinFactNeighborY="839"/>
      <dgm:spPr/>
    </dgm:pt>
    <dgm:pt modelId="{843535E2-246D-D945-BBB4-905F3B2EE99C}" type="pres">
      <dgm:prSet presAssocID="{3FFC2710-1768-9A43-BC97-AB98D14AC96A}" presName="Name25" presStyleLbl="parChTrans1D1" presStyleIdx="0" presStyleCnt="4"/>
      <dgm:spPr/>
    </dgm:pt>
    <dgm:pt modelId="{7A1B3170-84B4-0A44-8944-AD78A9D49DB2}" type="pres">
      <dgm:prSet presAssocID="{36F55DFC-3CC9-DA4C-9B9D-0D0AFB221214}" presName="node" presStyleCnt="0"/>
      <dgm:spPr/>
    </dgm:pt>
    <dgm:pt modelId="{999A74A9-21A1-044E-958D-3D3FFA54AB48}" type="pres">
      <dgm:prSet presAssocID="{36F55DFC-3CC9-DA4C-9B9D-0D0AFB221214}" presName="parentNode" presStyleLbl="node1" presStyleIdx="1" presStyleCnt="5" custScaleX="203438" custScaleY="150354" custLinFactNeighborX="59281" custLinFactNeighborY="24864">
        <dgm:presLayoutVars>
          <dgm:chMax val="1"/>
          <dgm:bulletEnabled val="1"/>
        </dgm:presLayoutVars>
      </dgm:prSet>
      <dgm:spPr/>
    </dgm:pt>
    <dgm:pt modelId="{F0F299D7-42E3-BD40-90DE-EF2970FA5503}" type="pres">
      <dgm:prSet presAssocID="{36F55DFC-3CC9-DA4C-9B9D-0D0AFB221214}" presName="childNode" presStyleLbl="revTx" presStyleIdx="0" presStyleCnt="1">
        <dgm:presLayoutVars>
          <dgm:bulletEnabled val="1"/>
        </dgm:presLayoutVars>
      </dgm:prSet>
      <dgm:spPr/>
    </dgm:pt>
    <dgm:pt modelId="{51A5E4EC-1A43-3347-AB84-6DEA3AF18A92}" type="pres">
      <dgm:prSet presAssocID="{C6387E40-48BC-AC47-ABD9-830427B2573E}" presName="Name25" presStyleLbl="parChTrans1D1" presStyleIdx="1" presStyleCnt="4"/>
      <dgm:spPr/>
    </dgm:pt>
    <dgm:pt modelId="{59DD5361-F700-FF43-BE4E-0DD13CA08091}" type="pres">
      <dgm:prSet presAssocID="{0E156F32-A0F5-E64E-9D64-1BFB8CA7AA27}" presName="node" presStyleCnt="0"/>
      <dgm:spPr/>
    </dgm:pt>
    <dgm:pt modelId="{5F4027D5-97A3-4D46-BFED-7154751E3913}" type="pres">
      <dgm:prSet presAssocID="{0E156F32-A0F5-E64E-9D64-1BFB8CA7AA27}" presName="parentNode" presStyleLbl="node1" presStyleIdx="2" presStyleCnt="5" custScaleX="190308" custScaleY="178212" custLinFactX="100000" custLinFactNeighborX="185056" custLinFactNeighborY="-65395">
        <dgm:presLayoutVars>
          <dgm:chMax val="1"/>
          <dgm:bulletEnabled val="1"/>
        </dgm:presLayoutVars>
      </dgm:prSet>
      <dgm:spPr/>
    </dgm:pt>
    <dgm:pt modelId="{94EF4B5D-003D-A143-BC1B-2CBED0AED24C}" type="pres">
      <dgm:prSet presAssocID="{0E156F32-A0F5-E64E-9D64-1BFB8CA7AA27}" presName="childNode" presStyleLbl="revTx" presStyleIdx="0" presStyleCnt="1">
        <dgm:presLayoutVars>
          <dgm:bulletEnabled val="1"/>
        </dgm:presLayoutVars>
      </dgm:prSet>
      <dgm:spPr/>
    </dgm:pt>
    <dgm:pt modelId="{D284B47D-13F8-3040-B8A1-796F16974629}" type="pres">
      <dgm:prSet presAssocID="{4D7067C8-A99B-2441-87E7-F418D432736C}" presName="Name25" presStyleLbl="parChTrans1D1" presStyleIdx="2" presStyleCnt="4"/>
      <dgm:spPr/>
    </dgm:pt>
    <dgm:pt modelId="{CADB5DC4-D9C2-3042-8385-6DF5B2A83397}" type="pres">
      <dgm:prSet presAssocID="{2974EF58-84AE-3B42-99B8-DEB923513711}" presName="node" presStyleCnt="0"/>
      <dgm:spPr/>
    </dgm:pt>
    <dgm:pt modelId="{7364733B-9EE9-124D-AB5B-F16E8F3EF5A3}" type="pres">
      <dgm:prSet presAssocID="{2974EF58-84AE-3B42-99B8-DEB923513711}" presName="parentNode" presStyleLbl="node1" presStyleIdx="3" presStyleCnt="5" custScaleX="220776" custScaleY="151429" custLinFactX="100000" custLinFactNeighborX="175783" custLinFactNeighborY="-15282">
        <dgm:presLayoutVars>
          <dgm:chMax val="1"/>
          <dgm:bulletEnabled val="1"/>
        </dgm:presLayoutVars>
      </dgm:prSet>
      <dgm:spPr/>
    </dgm:pt>
    <dgm:pt modelId="{0FB18FE3-52F5-FF41-8B9D-80FB8975FFE7}" type="pres">
      <dgm:prSet presAssocID="{2974EF58-84AE-3B42-99B8-DEB923513711}" presName="childNode" presStyleLbl="revTx" presStyleIdx="0" presStyleCnt="1">
        <dgm:presLayoutVars>
          <dgm:bulletEnabled val="1"/>
        </dgm:presLayoutVars>
      </dgm:prSet>
      <dgm:spPr/>
    </dgm:pt>
    <dgm:pt modelId="{F6140909-AEED-A44F-993A-6EF051164EBE}" type="pres">
      <dgm:prSet presAssocID="{7C011F95-92FD-1F45-BD7C-86CE609DF8D1}" presName="Name25" presStyleLbl="parChTrans1D1" presStyleIdx="3" presStyleCnt="4"/>
      <dgm:spPr/>
    </dgm:pt>
    <dgm:pt modelId="{F6C992EC-C01B-E347-AA67-D3E523BCBFE5}" type="pres">
      <dgm:prSet presAssocID="{310C76E2-C187-054D-ACBC-C99439FE6553}" presName="node" presStyleCnt="0"/>
      <dgm:spPr/>
    </dgm:pt>
    <dgm:pt modelId="{1A3778D4-0482-C143-8739-5E42CF316153}" type="pres">
      <dgm:prSet presAssocID="{310C76E2-C187-054D-ACBC-C99439FE6553}" presName="parentNode" presStyleLbl="node1" presStyleIdx="4" presStyleCnt="5" custScaleX="270008" custScaleY="155949" custLinFactNeighborX="99570" custLinFactNeighborY="-32284">
        <dgm:presLayoutVars>
          <dgm:chMax val="1"/>
          <dgm:bulletEnabled val="1"/>
        </dgm:presLayoutVars>
      </dgm:prSet>
      <dgm:spPr/>
    </dgm:pt>
    <dgm:pt modelId="{B9B3A48F-4E06-6447-AED3-B945458E1E78}" type="pres">
      <dgm:prSet presAssocID="{310C76E2-C187-054D-ACBC-C99439FE6553}" presName="childNode" presStyleLbl="revTx" presStyleIdx="0" presStyleCnt="1">
        <dgm:presLayoutVars>
          <dgm:bulletEnabled val="1"/>
        </dgm:presLayoutVars>
      </dgm:prSet>
      <dgm:spPr/>
    </dgm:pt>
  </dgm:ptLst>
  <dgm:cxnLst>
    <dgm:cxn modelId="{AD13E506-0FB3-944D-9325-9F95C0A4F7D4}" type="presOf" srcId="{0EF2C721-7C72-1042-AE5A-199BA5F2B832}" destId="{B5E3FA85-EBFE-FC46-8219-5874807E5C0E}" srcOrd="0" destOrd="0" presId="urn:microsoft.com/office/officeart/2005/8/layout/radial2"/>
    <dgm:cxn modelId="{690F8219-4058-7E41-BDEC-96FADC53CFC3}" type="presOf" srcId="{C6387E40-48BC-AC47-ABD9-830427B2573E}" destId="{51A5E4EC-1A43-3347-AB84-6DEA3AF18A92}" srcOrd="0" destOrd="0" presId="urn:microsoft.com/office/officeart/2005/8/layout/radial2"/>
    <dgm:cxn modelId="{6280E838-5D76-2A4C-A2B6-F1B5B669743F}" srcId="{0EF2C721-7C72-1042-AE5A-199BA5F2B832}" destId="{310C76E2-C187-054D-ACBC-C99439FE6553}" srcOrd="3" destOrd="0" parTransId="{7C011F95-92FD-1F45-BD7C-86CE609DF8D1}" sibTransId="{6E619B42-C459-D747-B2FD-9EA6A9238437}"/>
    <dgm:cxn modelId="{AA9C6544-4886-A24F-B28C-5E2F2BFC258C}" srcId="{0EF2C721-7C72-1042-AE5A-199BA5F2B832}" destId="{0E156F32-A0F5-E64E-9D64-1BFB8CA7AA27}" srcOrd="1" destOrd="0" parTransId="{C6387E40-48BC-AC47-ABD9-830427B2573E}" sibTransId="{9399A905-FA19-FD49-A8A9-D51ED98CFA81}"/>
    <dgm:cxn modelId="{092F4849-1220-D948-955B-FB153055EF09}" type="presOf" srcId="{310C76E2-C187-054D-ACBC-C99439FE6553}" destId="{1A3778D4-0482-C143-8739-5E42CF316153}" srcOrd="0" destOrd="0" presId="urn:microsoft.com/office/officeart/2005/8/layout/radial2"/>
    <dgm:cxn modelId="{EE94CA4A-027B-704F-BD8D-2002A5CE366D}" type="presOf" srcId="{4D7067C8-A99B-2441-87E7-F418D432736C}" destId="{D284B47D-13F8-3040-B8A1-796F16974629}" srcOrd="0" destOrd="0" presId="urn:microsoft.com/office/officeart/2005/8/layout/radial2"/>
    <dgm:cxn modelId="{0BB67353-3BD3-264E-9745-2D65D2D1B310}" type="presOf" srcId="{36F55DFC-3CC9-DA4C-9B9D-0D0AFB221214}" destId="{999A74A9-21A1-044E-958D-3D3FFA54AB48}" srcOrd="0" destOrd="0" presId="urn:microsoft.com/office/officeart/2005/8/layout/radial2"/>
    <dgm:cxn modelId="{01258557-8531-DF4F-ABBA-3901A70CF970}" type="presOf" srcId="{3FFC2710-1768-9A43-BC97-AB98D14AC96A}" destId="{843535E2-246D-D945-BBB4-905F3B2EE99C}" srcOrd="0" destOrd="0" presId="urn:microsoft.com/office/officeart/2005/8/layout/radial2"/>
    <dgm:cxn modelId="{ABE73A75-E18B-F547-ACEE-3F7027E57073}" srcId="{0EF2C721-7C72-1042-AE5A-199BA5F2B832}" destId="{2974EF58-84AE-3B42-99B8-DEB923513711}" srcOrd="2" destOrd="0" parTransId="{4D7067C8-A99B-2441-87E7-F418D432736C}" sibTransId="{4B0DF528-9577-5B4F-8774-29A0BDD99F1B}"/>
    <dgm:cxn modelId="{3587E299-FA5C-7B46-8CB1-62E00BE33FA3}" type="presOf" srcId="{E36C4FB3-D66F-EA4F-8286-F6B7B9F28505}" destId="{F0F299D7-42E3-BD40-90DE-EF2970FA5503}" srcOrd="0" destOrd="0" presId="urn:microsoft.com/office/officeart/2005/8/layout/radial2"/>
    <dgm:cxn modelId="{AF177CA5-DEE1-0148-859E-1F3E1003FFBC}" type="presOf" srcId="{2974EF58-84AE-3B42-99B8-DEB923513711}" destId="{7364733B-9EE9-124D-AB5B-F16E8F3EF5A3}" srcOrd="0" destOrd="0" presId="urn:microsoft.com/office/officeart/2005/8/layout/radial2"/>
    <dgm:cxn modelId="{FB381AAF-B7B8-564F-9FBE-852C86E9C99E}" type="presOf" srcId="{0E156F32-A0F5-E64E-9D64-1BFB8CA7AA27}" destId="{5F4027D5-97A3-4D46-BFED-7154751E3913}" srcOrd="0" destOrd="0" presId="urn:microsoft.com/office/officeart/2005/8/layout/radial2"/>
    <dgm:cxn modelId="{6C73A6DE-4C24-6B4A-9091-CD59E4A3A128}" srcId="{0EF2C721-7C72-1042-AE5A-199BA5F2B832}" destId="{36F55DFC-3CC9-DA4C-9B9D-0D0AFB221214}" srcOrd="0" destOrd="0" parTransId="{3FFC2710-1768-9A43-BC97-AB98D14AC96A}" sibTransId="{79F2737D-8D4F-6C47-A36B-92DD674AE093}"/>
    <dgm:cxn modelId="{798811EE-01DF-CF42-9ECF-F29D0ED81FD8}" type="presOf" srcId="{7C011F95-92FD-1F45-BD7C-86CE609DF8D1}" destId="{F6140909-AEED-A44F-993A-6EF051164EBE}" srcOrd="0" destOrd="0" presId="urn:microsoft.com/office/officeart/2005/8/layout/radial2"/>
    <dgm:cxn modelId="{3AE44FF0-8B22-4F43-8254-EE588A42CC4E}" srcId="{36F55DFC-3CC9-DA4C-9B9D-0D0AFB221214}" destId="{E36C4FB3-D66F-EA4F-8286-F6B7B9F28505}" srcOrd="0" destOrd="0" parTransId="{795D9E82-83C9-5D44-B6FB-45782100063B}" sibTransId="{338B49D9-333A-144E-AD1E-3858FDD31677}"/>
    <dgm:cxn modelId="{C7E8A89E-3D9C-3347-9BE9-B60B4BB04D9D}" type="presParOf" srcId="{B5E3FA85-EBFE-FC46-8219-5874807E5C0E}" destId="{CFEBE785-AF65-6B46-8B64-EE705B9F411E}" srcOrd="0" destOrd="0" presId="urn:microsoft.com/office/officeart/2005/8/layout/radial2"/>
    <dgm:cxn modelId="{F991725C-258E-0942-AE02-9FAE479D3AB2}" type="presParOf" srcId="{CFEBE785-AF65-6B46-8B64-EE705B9F411E}" destId="{5A784C70-E849-4740-8B8B-633059B57E8D}" srcOrd="0" destOrd="0" presId="urn:microsoft.com/office/officeart/2005/8/layout/radial2"/>
    <dgm:cxn modelId="{3CDE0CCE-C3DE-8741-AB64-DFBFBD81731D}" type="presParOf" srcId="{5A784C70-E849-4740-8B8B-633059B57E8D}" destId="{F48756E7-B72B-524E-8AEE-7A47B436D759}" srcOrd="0" destOrd="0" presId="urn:microsoft.com/office/officeart/2005/8/layout/radial2"/>
    <dgm:cxn modelId="{CA6707C3-DFAA-0B41-A9F4-8B2AD43C5AF5}" type="presParOf" srcId="{5A784C70-E849-4740-8B8B-633059B57E8D}" destId="{07FD6088-2345-3A42-87C3-23F9A71FAC29}" srcOrd="1" destOrd="0" presId="urn:microsoft.com/office/officeart/2005/8/layout/radial2"/>
    <dgm:cxn modelId="{188827C0-C34B-D24A-8284-E59D1E90BFB1}" type="presParOf" srcId="{CFEBE785-AF65-6B46-8B64-EE705B9F411E}" destId="{843535E2-246D-D945-BBB4-905F3B2EE99C}" srcOrd="1" destOrd="0" presId="urn:microsoft.com/office/officeart/2005/8/layout/radial2"/>
    <dgm:cxn modelId="{FFBEF96F-D4FF-9347-BD02-7A71BF459035}" type="presParOf" srcId="{CFEBE785-AF65-6B46-8B64-EE705B9F411E}" destId="{7A1B3170-84B4-0A44-8944-AD78A9D49DB2}" srcOrd="2" destOrd="0" presId="urn:microsoft.com/office/officeart/2005/8/layout/radial2"/>
    <dgm:cxn modelId="{97620EB6-FCF1-F341-BFE1-4F76F8AB37C1}" type="presParOf" srcId="{7A1B3170-84B4-0A44-8944-AD78A9D49DB2}" destId="{999A74A9-21A1-044E-958D-3D3FFA54AB48}" srcOrd="0" destOrd="0" presId="urn:microsoft.com/office/officeart/2005/8/layout/radial2"/>
    <dgm:cxn modelId="{69A53FFC-C0CB-E046-9900-4180D30E449E}" type="presParOf" srcId="{7A1B3170-84B4-0A44-8944-AD78A9D49DB2}" destId="{F0F299D7-42E3-BD40-90DE-EF2970FA5503}" srcOrd="1" destOrd="0" presId="urn:microsoft.com/office/officeart/2005/8/layout/radial2"/>
    <dgm:cxn modelId="{AD7F1AE0-4FBA-C247-AE74-39A899979B05}" type="presParOf" srcId="{CFEBE785-AF65-6B46-8B64-EE705B9F411E}" destId="{51A5E4EC-1A43-3347-AB84-6DEA3AF18A92}" srcOrd="3" destOrd="0" presId="urn:microsoft.com/office/officeart/2005/8/layout/radial2"/>
    <dgm:cxn modelId="{FF9BF765-312C-D049-A8AA-7241A3B7F13A}" type="presParOf" srcId="{CFEBE785-AF65-6B46-8B64-EE705B9F411E}" destId="{59DD5361-F700-FF43-BE4E-0DD13CA08091}" srcOrd="4" destOrd="0" presId="urn:microsoft.com/office/officeart/2005/8/layout/radial2"/>
    <dgm:cxn modelId="{F2DA71CC-E4D0-5242-8D82-2D419604D8C4}" type="presParOf" srcId="{59DD5361-F700-FF43-BE4E-0DD13CA08091}" destId="{5F4027D5-97A3-4D46-BFED-7154751E3913}" srcOrd="0" destOrd="0" presId="urn:microsoft.com/office/officeart/2005/8/layout/radial2"/>
    <dgm:cxn modelId="{48AECA5D-1B3C-1544-B8B4-E356890AC91A}" type="presParOf" srcId="{59DD5361-F700-FF43-BE4E-0DD13CA08091}" destId="{94EF4B5D-003D-A143-BC1B-2CBED0AED24C}" srcOrd="1" destOrd="0" presId="urn:microsoft.com/office/officeart/2005/8/layout/radial2"/>
    <dgm:cxn modelId="{5CC95D4F-A132-2F4E-BCBC-B746C1478F71}" type="presParOf" srcId="{CFEBE785-AF65-6B46-8B64-EE705B9F411E}" destId="{D284B47D-13F8-3040-B8A1-796F16974629}" srcOrd="5" destOrd="0" presId="urn:microsoft.com/office/officeart/2005/8/layout/radial2"/>
    <dgm:cxn modelId="{3392F532-B002-944E-AD92-989607471E72}" type="presParOf" srcId="{CFEBE785-AF65-6B46-8B64-EE705B9F411E}" destId="{CADB5DC4-D9C2-3042-8385-6DF5B2A83397}" srcOrd="6" destOrd="0" presId="urn:microsoft.com/office/officeart/2005/8/layout/radial2"/>
    <dgm:cxn modelId="{57D3CE85-1522-6B41-884E-0481C9014A27}" type="presParOf" srcId="{CADB5DC4-D9C2-3042-8385-6DF5B2A83397}" destId="{7364733B-9EE9-124D-AB5B-F16E8F3EF5A3}" srcOrd="0" destOrd="0" presId="urn:microsoft.com/office/officeart/2005/8/layout/radial2"/>
    <dgm:cxn modelId="{60F8AE02-49F2-A246-9BC4-960784781ECF}" type="presParOf" srcId="{CADB5DC4-D9C2-3042-8385-6DF5B2A83397}" destId="{0FB18FE3-52F5-FF41-8B9D-80FB8975FFE7}" srcOrd="1" destOrd="0" presId="urn:microsoft.com/office/officeart/2005/8/layout/radial2"/>
    <dgm:cxn modelId="{CADD85A9-E7C4-DC4C-9F13-A10C17438755}" type="presParOf" srcId="{CFEBE785-AF65-6B46-8B64-EE705B9F411E}" destId="{F6140909-AEED-A44F-993A-6EF051164EBE}" srcOrd="7" destOrd="0" presId="urn:microsoft.com/office/officeart/2005/8/layout/radial2"/>
    <dgm:cxn modelId="{05067AEB-28A9-9146-825A-C6F486E27B90}" type="presParOf" srcId="{CFEBE785-AF65-6B46-8B64-EE705B9F411E}" destId="{F6C992EC-C01B-E347-AA67-D3E523BCBFE5}" srcOrd="8" destOrd="0" presId="urn:microsoft.com/office/officeart/2005/8/layout/radial2"/>
    <dgm:cxn modelId="{2D461CE2-84BB-8441-ACAC-93E361BAD926}" type="presParOf" srcId="{F6C992EC-C01B-E347-AA67-D3E523BCBFE5}" destId="{1A3778D4-0482-C143-8739-5E42CF316153}" srcOrd="0" destOrd="0" presId="urn:microsoft.com/office/officeart/2005/8/layout/radial2"/>
    <dgm:cxn modelId="{7521E542-83C7-5B41-8C04-5DD61825BA53}" type="presParOf" srcId="{F6C992EC-C01B-E347-AA67-D3E523BCBFE5}" destId="{B9B3A48F-4E06-6447-AED3-B945458E1E78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EF2C721-7C72-1042-AE5A-199BA5F2B832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F55DFC-3CC9-DA4C-9B9D-0D0AFB221214}">
      <dgm:prSet phldrT="[Text]" custT="1"/>
      <dgm:spPr/>
      <dgm:t>
        <a:bodyPr/>
        <a:lstStyle/>
        <a:p>
          <a:r>
            <a:rPr lang="en-US" sz="2000" dirty="0"/>
            <a:t>WM Retreat Committee</a:t>
          </a:r>
        </a:p>
      </dgm:t>
    </dgm:pt>
    <dgm:pt modelId="{3FFC2710-1768-9A43-BC97-AB98D14AC96A}" type="parTrans" cxnId="{6C73A6DE-4C24-6B4A-9091-CD59E4A3A128}">
      <dgm:prSet/>
      <dgm:spPr/>
      <dgm:t>
        <a:bodyPr/>
        <a:lstStyle/>
        <a:p>
          <a:endParaRPr lang="en-US"/>
        </a:p>
      </dgm:t>
    </dgm:pt>
    <dgm:pt modelId="{79F2737D-8D4F-6C47-A36B-92DD674AE093}" type="sibTrans" cxnId="{6C73A6DE-4C24-6B4A-9091-CD59E4A3A128}">
      <dgm:prSet/>
      <dgm:spPr/>
      <dgm:t>
        <a:bodyPr/>
        <a:lstStyle/>
        <a:p>
          <a:endParaRPr lang="en-US"/>
        </a:p>
      </dgm:t>
    </dgm:pt>
    <dgm:pt modelId="{E36C4FB3-D66F-EA4F-8286-F6B7B9F28505}">
      <dgm:prSet phldrT="[Text]" custT="1"/>
      <dgm:spPr/>
      <dgm:t>
        <a:bodyPr/>
        <a:lstStyle/>
        <a:p>
          <a:r>
            <a:rPr lang="en-US" sz="1600" dirty="0"/>
            <a:t>Linda – Point person</a:t>
          </a:r>
        </a:p>
      </dgm:t>
    </dgm:pt>
    <dgm:pt modelId="{795D9E82-83C9-5D44-B6FB-45782100063B}" type="parTrans" cxnId="{3AE44FF0-8B22-4F43-8254-EE588A42CC4E}">
      <dgm:prSet/>
      <dgm:spPr/>
      <dgm:t>
        <a:bodyPr/>
        <a:lstStyle/>
        <a:p>
          <a:endParaRPr lang="en-US"/>
        </a:p>
      </dgm:t>
    </dgm:pt>
    <dgm:pt modelId="{338B49D9-333A-144E-AD1E-3858FDD31677}" type="sibTrans" cxnId="{3AE44FF0-8B22-4F43-8254-EE588A42CC4E}">
      <dgm:prSet/>
      <dgm:spPr/>
      <dgm:t>
        <a:bodyPr/>
        <a:lstStyle/>
        <a:p>
          <a:endParaRPr lang="en-US"/>
        </a:p>
      </dgm:t>
    </dgm:pt>
    <dgm:pt modelId="{0E156F32-A0F5-E64E-9D64-1BFB8CA7AA27}">
      <dgm:prSet phldrT="[Text]" custT="1"/>
      <dgm:spPr/>
      <dgm:t>
        <a:bodyPr/>
        <a:lstStyle/>
        <a:p>
          <a:r>
            <a:rPr lang="en-US" sz="2400" dirty="0"/>
            <a:t>Women’s Fellowship Events</a:t>
          </a:r>
        </a:p>
      </dgm:t>
    </dgm:pt>
    <dgm:pt modelId="{C6387E40-48BC-AC47-ABD9-830427B2573E}" type="parTrans" cxnId="{AA9C6544-4886-A24F-B28C-5E2F2BFC258C}">
      <dgm:prSet/>
      <dgm:spPr/>
      <dgm:t>
        <a:bodyPr/>
        <a:lstStyle/>
        <a:p>
          <a:endParaRPr lang="en-US"/>
        </a:p>
      </dgm:t>
    </dgm:pt>
    <dgm:pt modelId="{9399A905-FA19-FD49-A8A9-D51ED98CFA81}" type="sibTrans" cxnId="{AA9C6544-4886-A24F-B28C-5E2F2BFC258C}">
      <dgm:prSet/>
      <dgm:spPr/>
      <dgm:t>
        <a:bodyPr/>
        <a:lstStyle/>
        <a:p>
          <a:endParaRPr lang="en-US"/>
        </a:p>
      </dgm:t>
    </dgm:pt>
    <dgm:pt modelId="{D8966A33-D989-4842-A70C-4405E502E4E1}">
      <dgm:prSet phldrT="[Text]" custT="1"/>
      <dgm:spPr/>
      <dgm:t>
        <a:bodyPr/>
        <a:lstStyle/>
        <a:p>
          <a:r>
            <a:rPr lang="en-US" sz="1600" dirty="0"/>
            <a:t>Patti – Registration</a:t>
          </a:r>
        </a:p>
      </dgm:t>
    </dgm:pt>
    <dgm:pt modelId="{BA8D050C-04BF-754E-B2FD-3E3B13097487}" type="parTrans" cxnId="{62EDCCAD-931E-5046-9A30-35D80FB86D1B}">
      <dgm:prSet/>
      <dgm:spPr/>
      <dgm:t>
        <a:bodyPr/>
        <a:lstStyle/>
        <a:p>
          <a:endParaRPr lang="en-US"/>
        </a:p>
      </dgm:t>
    </dgm:pt>
    <dgm:pt modelId="{B3F45226-B4C5-7F40-B538-45D93E769F48}" type="sibTrans" cxnId="{62EDCCAD-931E-5046-9A30-35D80FB86D1B}">
      <dgm:prSet/>
      <dgm:spPr/>
      <dgm:t>
        <a:bodyPr/>
        <a:lstStyle/>
        <a:p>
          <a:endParaRPr lang="en-US"/>
        </a:p>
      </dgm:t>
    </dgm:pt>
    <dgm:pt modelId="{E2803B3A-DF13-C842-AEA6-DF5CE3A0C679}">
      <dgm:prSet phldrT="[Text]" custT="1"/>
      <dgm:spPr/>
      <dgm:t>
        <a:bodyPr/>
        <a:lstStyle/>
        <a:p>
          <a:r>
            <a:rPr lang="en-US" sz="1600" dirty="0"/>
            <a:t>Joanna – External Contacts</a:t>
          </a:r>
        </a:p>
      </dgm:t>
    </dgm:pt>
    <dgm:pt modelId="{F21DA371-1D5C-4748-9593-914A0D85A4EA}" type="parTrans" cxnId="{3143DFFD-FCDE-764B-9B2E-612CD95E894E}">
      <dgm:prSet/>
      <dgm:spPr/>
      <dgm:t>
        <a:bodyPr/>
        <a:lstStyle/>
        <a:p>
          <a:endParaRPr lang="en-US"/>
        </a:p>
      </dgm:t>
    </dgm:pt>
    <dgm:pt modelId="{FA546172-4ABC-184A-9DA2-937F8FBC6554}" type="sibTrans" cxnId="{3143DFFD-FCDE-764B-9B2E-612CD95E894E}">
      <dgm:prSet/>
      <dgm:spPr/>
      <dgm:t>
        <a:bodyPr/>
        <a:lstStyle/>
        <a:p>
          <a:endParaRPr lang="en-US"/>
        </a:p>
      </dgm:t>
    </dgm:pt>
    <dgm:pt modelId="{4F3BA574-75B9-8B4D-8EC2-F17AD81A4FAE}">
      <dgm:prSet phldrT="[Text]" custT="1"/>
      <dgm:spPr/>
      <dgm:t>
        <a:bodyPr/>
        <a:lstStyle/>
        <a:p>
          <a:r>
            <a:rPr lang="en-US" sz="1600" dirty="0"/>
            <a:t>Nancy - Treasurer</a:t>
          </a:r>
        </a:p>
      </dgm:t>
    </dgm:pt>
    <dgm:pt modelId="{7C1897D7-280B-3F4B-A0C9-EC752625C34C}" type="parTrans" cxnId="{D81277D5-563D-FF4C-BD1E-DC9487EAB853}">
      <dgm:prSet/>
      <dgm:spPr/>
      <dgm:t>
        <a:bodyPr/>
        <a:lstStyle/>
        <a:p>
          <a:endParaRPr lang="en-US"/>
        </a:p>
      </dgm:t>
    </dgm:pt>
    <dgm:pt modelId="{DC56ECDF-FC43-4145-A4F3-645E7D5062EC}" type="sibTrans" cxnId="{D81277D5-563D-FF4C-BD1E-DC9487EAB853}">
      <dgm:prSet/>
      <dgm:spPr/>
      <dgm:t>
        <a:bodyPr/>
        <a:lstStyle/>
        <a:p>
          <a:endParaRPr lang="en-US"/>
        </a:p>
      </dgm:t>
    </dgm:pt>
    <dgm:pt modelId="{9A1D135A-8C80-754D-B20D-58F6F35398B1}">
      <dgm:prSet phldrT="[Text]" custT="1"/>
      <dgm:spPr/>
      <dgm:t>
        <a:bodyPr/>
        <a:lstStyle/>
        <a:p>
          <a:r>
            <a:rPr lang="en-US" sz="1800" dirty="0"/>
            <a:t>Women's Small Group - interest/needs</a:t>
          </a:r>
        </a:p>
      </dgm:t>
    </dgm:pt>
    <dgm:pt modelId="{60BF224E-91C2-9746-95CC-1E88B224A665}" type="parTrans" cxnId="{D3ECD4C7-C516-FA4E-875B-F84C320B2B5C}">
      <dgm:prSet/>
      <dgm:spPr/>
      <dgm:t>
        <a:bodyPr/>
        <a:lstStyle/>
        <a:p>
          <a:endParaRPr lang="en-US"/>
        </a:p>
      </dgm:t>
    </dgm:pt>
    <dgm:pt modelId="{FC786241-FE7E-604D-80F0-9F3972E7082A}" type="sibTrans" cxnId="{D3ECD4C7-C516-FA4E-875B-F84C320B2B5C}">
      <dgm:prSet/>
      <dgm:spPr/>
      <dgm:t>
        <a:bodyPr/>
        <a:lstStyle/>
        <a:p>
          <a:endParaRPr lang="en-US"/>
        </a:p>
      </dgm:t>
    </dgm:pt>
    <dgm:pt modelId="{B5E3FA85-EBFE-FC46-8219-5874807E5C0E}" type="pres">
      <dgm:prSet presAssocID="{0EF2C721-7C72-1042-AE5A-199BA5F2B832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CFEBE785-AF65-6B46-8B64-EE705B9F411E}" type="pres">
      <dgm:prSet presAssocID="{0EF2C721-7C72-1042-AE5A-199BA5F2B832}" presName="cycle" presStyleCnt="0"/>
      <dgm:spPr/>
    </dgm:pt>
    <dgm:pt modelId="{5A784C70-E849-4740-8B8B-633059B57E8D}" type="pres">
      <dgm:prSet presAssocID="{0EF2C721-7C72-1042-AE5A-199BA5F2B832}" presName="centerShape" presStyleCnt="0"/>
      <dgm:spPr/>
    </dgm:pt>
    <dgm:pt modelId="{F48756E7-B72B-524E-8AEE-7A47B436D759}" type="pres">
      <dgm:prSet presAssocID="{0EF2C721-7C72-1042-AE5A-199BA5F2B832}" presName="connSite" presStyleLbl="node1" presStyleIdx="0" presStyleCnt="4"/>
      <dgm:spPr/>
    </dgm:pt>
    <dgm:pt modelId="{07FD6088-2345-3A42-87C3-23F9A71FAC29}" type="pres">
      <dgm:prSet presAssocID="{0EF2C721-7C72-1042-AE5A-199BA5F2B832}" presName="visible" presStyleLbl="node1" presStyleIdx="0" presStyleCnt="4" custScaleX="182609" custScaleY="150295" custLinFactNeighborX="-12184" custLinFactNeighborY="-3578"/>
      <dgm:spPr/>
    </dgm:pt>
    <dgm:pt modelId="{843535E2-246D-D945-BBB4-905F3B2EE99C}" type="pres">
      <dgm:prSet presAssocID="{3FFC2710-1768-9A43-BC97-AB98D14AC96A}" presName="Name25" presStyleLbl="parChTrans1D1" presStyleIdx="0" presStyleCnt="3"/>
      <dgm:spPr/>
    </dgm:pt>
    <dgm:pt modelId="{7A1B3170-84B4-0A44-8944-AD78A9D49DB2}" type="pres">
      <dgm:prSet presAssocID="{36F55DFC-3CC9-DA4C-9B9D-0D0AFB221214}" presName="node" presStyleCnt="0"/>
      <dgm:spPr/>
    </dgm:pt>
    <dgm:pt modelId="{999A74A9-21A1-044E-958D-3D3FFA54AB48}" type="pres">
      <dgm:prSet presAssocID="{36F55DFC-3CC9-DA4C-9B9D-0D0AFB221214}" presName="parentNode" presStyleLbl="node1" presStyleIdx="1" presStyleCnt="4" custScaleX="102000" custLinFactNeighborX="67157" custLinFactNeighborY="3075">
        <dgm:presLayoutVars>
          <dgm:chMax val="1"/>
          <dgm:bulletEnabled val="1"/>
        </dgm:presLayoutVars>
      </dgm:prSet>
      <dgm:spPr/>
    </dgm:pt>
    <dgm:pt modelId="{F0F299D7-42E3-BD40-90DE-EF2970FA5503}" type="pres">
      <dgm:prSet presAssocID="{36F55DFC-3CC9-DA4C-9B9D-0D0AFB221214}" presName="childNode" presStyleLbl="revTx" presStyleIdx="0" presStyleCnt="1">
        <dgm:presLayoutVars>
          <dgm:bulletEnabled val="1"/>
        </dgm:presLayoutVars>
      </dgm:prSet>
      <dgm:spPr/>
    </dgm:pt>
    <dgm:pt modelId="{51A5E4EC-1A43-3347-AB84-6DEA3AF18A92}" type="pres">
      <dgm:prSet presAssocID="{C6387E40-48BC-AC47-ABD9-830427B2573E}" presName="Name25" presStyleLbl="parChTrans1D1" presStyleIdx="1" presStyleCnt="3"/>
      <dgm:spPr/>
    </dgm:pt>
    <dgm:pt modelId="{59DD5361-F700-FF43-BE4E-0DD13CA08091}" type="pres">
      <dgm:prSet presAssocID="{0E156F32-A0F5-E64E-9D64-1BFB8CA7AA27}" presName="node" presStyleCnt="0"/>
      <dgm:spPr/>
    </dgm:pt>
    <dgm:pt modelId="{5F4027D5-97A3-4D46-BFED-7154751E3913}" type="pres">
      <dgm:prSet presAssocID="{0E156F32-A0F5-E64E-9D64-1BFB8CA7AA27}" presName="parentNode" presStyleLbl="node1" presStyleIdx="2" presStyleCnt="4" custScaleX="119347" custLinFactNeighborX="75839" custLinFactNeighborY="-8280">
        <dgm:presLayoutVars>
          <dgm:chMax val="1"/>
          <dgm:bulletEnabled val="1"/>
        </dgm:presLayoutVars>
      </dgm:prSet>
      <dgm:spPr/>
    </dgm:pt>
    <dgm:pt modelId="{94EF4B5D-003D-A143-BC1B-2CBED0AED24C}" type="pres">
      <dgm:prSet presAssocID="{0E156F32-A0F5-E64E-9D64-1BFB8CA7AA27}" presName="childNode" presStyleLbl="revTx" presStyleIdx="0" presStyleCnt="1">
        <dgm:presLayoutVars>
          <dgm:bulletEnabled val="1"/>
        </dgm:presLayoutVars>
      </dgm:prSet>
      <dgm:spPr/>
    </dgm:pt>
    <dgm:pt modelId="{2BB455F3-1ADF-AF42-9C2A-1602CB04FA7D}" type="pres">
      <dgm:prSet presAssocID="{60BF224E-91C2-9746-95CC-1E88B224A665}" presName="Name25" presStyleLbl="parChTrans1D1" presStyleIdx="2" presStyleCnt="3"/>
      <dgm:spPr/>
    </dgm:pt>
    <dgm:pt modelId="{1F0ED90E-9334-3F48-9878-CBB4368F270B}" type="pres">
      <dgm:prSet presAssocID="{9A1D135A-8C80-754D-B20D-58F6F35398B1}" presName="node" presStyleCnt="0"/>
      <dgm:spPr/>
    </dgm:pt>
    <dgm:pt modelId="{7512FF3E-3B95-434B-A5C1-4A427E980BE4}" type="pres">
      <dgm:prSet presAssocID="{9A1D135A-8C80-754D-B20D-58F6F35398B1}" presName="parentNode" presStyleLbl="node1" presStyleIdx="3" presStyleCnt="4" custScaleX="120908" custLinFactX="1947" custLinFactNeighborX="100000" custLinFactNeighborY="-6879">
        <dgm:presLayoutVars>
          <dgm:chMax val="1"/>
          <dgm:bulletEnabled val="1"/>
        </dgm:presLayoutVars>
      </dgm:prSet>
      <dgm:spPr/>
    </dgm:pt>
    <dgm:pt modelId="{D93102B0-9A11-1441-92AC-52AC0ED41591}" type="pres">
      <dgm:prSet presAssocID="{9A1D135A-8C80-754D-B20D-58F6F35398B1}" presName="childNode" presStyleLbl="revTx" presStyleIdx="0" presStyleCnt="1">
        <dgm:presLayoutVars>
          <dgm:bulletEnabled val="1"/>
        </dgm:presLayoutVars>
      </dgm:prSet>
      <dgm:spPr/>
    </dgm:pt>
  </dgm:ptLst>
  <dgm:cxnLst>
    <dgm:cxn modelId="{AD13E506-0FB3-944D-9325-9F95C0A4F7D4}" type="presOf" srcId="{0EF2C721-7C72-1042-AE5A-199BA5F2B832}" destId="{B5E3FA85-EBFE-FC46-8219-5874807E5C0E}" srcOrd="0" destOrd="0" presId="urn:microsoft.com/office/officeart/2005/8/layout/radial2"/>
    <dgm:cxn modelId="{690F8219-4058-7E41-BDEC-96FADC53CFC3}" type="presOf" srcId="{C6387E40-48BC-AC47-ABD9-830427B2573E}" destId="{51A5E4EC-1A43-3347-AB84-6DEA3AF18A92}" srcOrd="0" destOrd="0" presId="urn:microsoft.com/office/officeart/2005/8/layout/radial2"/>
    <dgm:cxn modelId="{83A7C727-7520-334A-99EE-7086780D98E6}" type="presOf" srcId="{E2803B3A-DF13-C842-AEA6-DF5CE3A0C679}" destId="{F0F299D7-42E3-BD40-90DE-EF2970FA5503}" srcOrd="0" destOrd="2" presId="urn:microsoft.com/office/officeart/2005/8/layout/radial2"/>
    <dgm:cxn modelId="{AA9C6544-4886-A24F-B28C-5E2F2BFC258C}" srcId="{0EF2C721-7C72-1042-AE5A-199BA5F2B832}" destId="{0E156F32-A0F5-E64E-9D64-1BFB8CA7AA27}" srcOrd="1" destOrd="0" parTransId="{C6387E40-48BC-AC47-ABD9-830427B2573E}" sibTransId="{9399A905-FA19-FD49-A8A9-D51ED98CFA81}"/>
    <dgm:cxn modelId="{8A7B0153-4DFC-5848-9BDC-EF13412B2FD3}" type="presOf" srcId="{9A1D135A-8C80-754D-B20D-58F6F35398B1}" destId="{7512FF3E-3B95-434B-A5C1-4A427E980BE4}" srcOrd="0" destOrd="0" presId="urn:microsoft.com/office/officeart/2005/8/layout/radial2"/>
    <dgm:cxn modelId="{0BB67353-3BD3-264E-9745-2D65D2D1B310}" type="presOf" srcId="{36F55DFC-3CC9-DA4C-9B9D-0D0AFB221214}" destId="{999A74A9-21A1-044E-958D-3D3FFA54AB48}" srcOrd="0" destOrd="0" presId="urn:microsoft.com/office/officeart/2005/8/layout/radial2"/>
    <dgm:cxn modelId="{01258557-8531-DF4F-ABBA-3901A70CF970}" type="presOf" srcId="{3FFC2710-1768-9A43-BC97-AB98D14AC96A}" destId="{843535E2-246D-D945-BBB4-905F3B2EE99C}" srcOrd="0" destOrd="0" presId="urn:microsoft.com/office/officeart/2005/8/layout/radial2"/>
    <dgm:cxn modelId="{1F88D260-69B3-EF4F-AE8C-1156879B029E}" type="presOf" srcId="{D8966A33-D989-4842-A70C-4405E502E4E1}" destId="{F0F299D7-42E3-BD40-90DE-EF2970FA5503}" srcOrd="0" destOrd="1" presId="urn:microsoft.com/office/officeart/2005/8/layout/radial2"/>
    <dgm:cxn modelId="{3587E299-FA5C-7B46-8CB1-62E00BE33FA3}" type="presOf" srcId="{E36C4FB3-D66F-EA4F-8286-F6B7B9F28505}" destId="{F0F299D7-42E3-BD40-90DE-EF2970FA5503}" srcOrd="0" destOrd="0" presId="urn:microsoft.com/office/officeart/2005/8/layout/radial2"/>
    <dgm:cxn modelId="{3036DF9E-2CD2-8A46-8FB1-7369418E88E5}" type="presOf" srcId="{4F3BA574-75B9-8B4D-8EC2-F17AD81A4FAE}" destId="{F0F299D7-42E3-BD40-90DE-EF2970FA5503}" srcOrd="0" destOrd="3" presId="urn:microsoft.com/office/officeart/2005/8/layout/radial2"/>
    <dgm:cxn modelId="{62EDCCAD-931E-5046-9A30-35D80FB86D1B}" srcId="{36F55DFC-3CC9-DA4C-9B9D-0D0AFB221214}" destId="{D8966A33-D989-4842-A70C-4405E502E4E1}" srcOrd="1" destOrd="0" parTransId="{BA8D050C-04BF-754E-B2FD-3E3B13097487}" sibTransId="{B3F45226-B4C5-7F40-B538-45D93E769F48}"/>
    <dgm:cxn modelId="{FB381AAF-B7B8-564F-9FBE-852C86E9C99E}" type="presOf" srcId="{0E156F32-A0F5-E64E-9D64-1BFB8CA7AA27}" destId="{5F4027D5-97A3-4D46-BFED-7154751E3913}" srcOrd="0" destOrd="0" presId="urn:microsoft.com/office/officeart/2005/8/layout/radial2"/>
    <dgm:cxn modelId="{D3ECD4C7-C516-FA4E-875B-F84C320B2B5C}" srcId="{0EF2C721-7C72-1042-AE5A-199BA5F2B832}" destId="{9A1D135A-8C80-754D-B20D-58F6F35398B1}" srcOrd="2" destOrd="0" parTransId="{60BF224E-91C2-9746-95CC-1E88B224A665}" sibTransId="{FC786241-FE7E-604D-80F0-9F3972E7082A}"/>
    <dgm:cxn modelId="{D81277D5-563D-FF4C-BD1E-DC9487EAB853}" srcId="{36F55DFC-3CC9-DA4C-9B9D-0D0AFB221214}" destId="{4F3BA574-75B9-8B4D-8EC2-F17AD81A4FAE}" srcOrd="3" destOrd="0" parTransId="{7C1897D7-280B-3F4B-A0C9-EC752625C34C}" sibTransId="{DC56ECDF-FC43-4145-A4F3-645E7D5062EC}"/>
    <dgm:cxn modelId="{6C73A6DE-4C24-6B4A-9091-CD59E4A3A128}" srcId="{0EF2C721-7C72-1042-AE5A-199BA5F2B832}" destId="{36F55DFC-3CC9-DA4C-9B9D-0D0AFB221214}" srcOrd="0" destOrd="0" parTransId="{3FFC2710-1768-9A43-BC97-AB98D14AC96A}" sibTransId="{79F2737D-8D4F-6C47-A36B-92DD674AE093}"/>
    <dgm:cxn modelId="{94AC7AE6-1D4F-914C-AA92-0857D8554A74}" type="presOf" srcId="{60BF224E-91C2-9746-95CC-1E88B224A665}" destId="{2BB455F3-1ADF-AF42-9C2A-1602CB04FA7D}" srcOrd="0" destOrd="0" presId="urn:microsoft.com/office/officeart/2005/8/layout/radial2"/>
    <dgm:cxn modelId="{3AE44FF0-8B22-4F43-8254-EE588A42CC4E}" srcId="{36F55DFC-3CC9-DA4C-9B9D-0D0AFB221214}" destId="{E36C4FB3-D66F-EA4F-8286-F6B7B9F28505}" srcOrd="0" destOrd="0" parTransId="{795D9E82-83C9-5D44-B6FB-45782100063B}" sibTransId="{338B49D9-333A-144E-AD1E-3858FDD31677}"/>
    <dgm:cxn modelId="{3143DFFD-FCDE-764B-9B2E-612CD95E894E}" srcId="{36F55DFC-3CC9-DA4C-9B9D-0D0AFB221214}" destId="{E2803B3A-DF13-C842-AEA6-DF5CE3A0C679}" srcOrd="2" destOrd="0" parTransId="{F21DA371-1D5C-4748-9593-914A0D85A4EA}" sibTransId="{FA546172-4ABC-184A-9DA2-937F8FBC6554}"/>
    <dgm:cxn modelId="{C7E8A89E-3D9C-3347-9BE9-B60B4BB04D9D}" type="presParOf" srcId="{B5E3FA85-EBFE-FC46-8219-5874807E5C0E}" destId="{CFEBE785-AF65-6B46-8B64-EE705B9F411E}" srcOrd="0" destOrd="0" presId="urn:microsoft.com/office/officeart/2005/8/layout/radial2"/>
    <dgm:cxn modelId="{F991725C-258E-0942-AE02-9FAE479D3AB2}" type="presParOf" srcId="{CFEBE785-AF65-6B46-8B64-EE705B9F411E}" destId="{5A784C70-E849-4740-8B8B-633059B57E8D}" srcOrd="0" destOrd="0" presId="urn:microsoft.com/office/officeart/2005/8/layout/radial2"/>
    <dgm:cxn modelId="{3CDE0CCE-C3DE-8741-AB64-DFBFBD81731D}" type="presParOf" srcId="{5A784C70-E849-4740-8B8B-633059B57E8D}" destId="{F48756E7-B72B-524E-8AEE-7A47B436D759}" srcOrd="0" destOrd="0" presId="urn:microsoft.com/office/officeart/2005/8/layout/radial2"/>
    <dgm:cxn modelId="{CA6707C3-DFAA-0B41-A9F4-8B2AD43C5AF5}" type="presParOf" srcId="{5A784C70-E849-4740-8B8B-633059B57E8D}" destId="{07FD6088-2345-3A42-87C3-23F9A71FAC29}" srcOrd="1" destOrd="0" presId="urn:microsoft.com/office/officeart/2005/8/layout/radial2"/>
    <dgm:cxn modelId="{188827C0-C34B-D24A-8284-E59D1E90BFB1}" type="presParOf" srcId="{CFEBE785-AF65-6B46-8B64-EE705B9F411E}" destId="{843535E2-246D-D945-BBB4-905F3B2EE99C}" srcOrd="1" destOrd="0" presId="urn:microsoft.com/office/officeart/2005/8/layout/radial2"/>
    <dgm:cxn modelId="{FFBEF96F-D4FF-9347-BD02-7A71BF459035}" type="presParOf" srcId="{CFEBE785-AF65-6B46-8B64-EE705B9F411E}" destId="{7A1B3170-84B4-0A44-8944-AD78A9D49DB2}" srcOrd="2" destOrd="0" presId="urn:microsoft.com/office/officeart/2005/8/layout/radial2"/>
    <dgm:cxn modelId="{97620EB6-FCF1-F341-BFE1-4F76F8AB37C1}" type="presParOf" srcId="{7A1B3170-84B4-0A44-8944-AD78A9D49DB2}" destId="{999A74A9-21A1-044E-958D-3D3FFA54AB48}" srcOrd="0" destOrd="0" presId="urn:microsoft.com/office/officeart/2005/8/layout/radial2"/>
    <dgm:cxn modelId="{69A53FFC-C0CB-E046-9900-4180D30E449E}" type="presParOf" srcId="{7A1B3170-84B4-0A44-8944-AD78A9D49DB2}" destId="{F0F299D7-42E3-BD40-90DE-EF2970FA5503}" srcOrd="1" destOrd="0" presId="urn:microsoft.com/office/officeart/2005/8/layout/radial2"/>
    <dgm:cxn modelId="{AD7F1AE0-4FBA-C247-AE74-39A899979B05}" type="presParOf" srcId="{CFEBE785-AF65-6B46-8B64-EE705B9F411E}" destId="{51A5E4EC-1A43-3347-AB84-6DEA3AF18A92}" srcOrd="3" destOrd="0" presId="urn:microsoft.com/office/officeart/2005/8/layout/radial2"/>
    <dgm:cxn modelId="{FF9BF765-312C-D049-A8AA-7241A3B7F13A}" type="presParOf" srcId="{CFEBE785-AF65-6B46-8B64-EE705B9F411E}" destId="{59DD5361-F700-FF43-BE4E-0DD13CA08091}" srcOrd="4" destOrd="0" presId="urn:microsoft.com/office/officeart/2005/8/layout/radial2"/>
    <dgm:cxn modelId="{F2DA71CC-E4D0-5242-8D82-2D419604D8C4}" type="presParOf" srcId="{59DD5361-F700-FF43-BE4E-0DD13CA08091}" destId="{5F4027D5-97A3-4D46-BFED-7154751E3913}" srcOrd="0" destOrd="0" presId="urn:microsoft.com/office/officeart/2005/8/layout/radial2"/>
    <dgm:cxn modelId="{48AECA5D-1B3C-1544-B8B4-E356890AC91A}" type="presParOf" srcId="{59DD5361-F700-FF43-BE4E-0DD13CA08091}" destId="{94EF4B5D-003D-A143-BC1B-2CBED0AED24C}" srcOrd="1" destOrd="0" presId="urn:microsoft.com/office/officeart/2005/8/layout/radial2"/>
    <dgm:cxn modelId="{DABDD224-C47B-5145-8568-64C5A3314F5E}" type="presParOf" srcId="{CFEBE785-AF65-6B46-8B64-EE705B9F411E}" destId="{2BB455F3-1ADF-AF42-9C2A-1602CB04FA7D}" srcOrd="5" destOrd="0" presId="urn:microsoft.com/office/officeart/2005/8/layout/radial2"/>
    <dgm:cxn modelId="{83C02233-7900-214C-BA2A-0DDC23F51206}" type="presParOf" srcId="{CFEBE785-AF65-6B46-8B64-EE705B9F411E}" destId="{1F0ED90E-9334-3F48-9878-CBB4368F270B}" srcOrd="6" destOrd="0" presId="urn:microsoft.com/office/officeart/2005/8/layout/radial2"/>
    <dgm:cxn modelId="{23066427-BA9F-2B43-A83F-2C56D862E94A}" type="presParOf" srcId="{1F0ED90E-9334-3F48-9878-CBB4368F270B}" destId="{7512FF3E-3B95-434B-A5C1-4A427E980BE4}" srcOrd="0" destOrd="0" presId="urn:microsoft.com/office/officeart/2005/8/layout/radial2"/>
    <dgm:cxn modelId="{2B6A0226-D352-B449-B254-C3F259A90D8F}" type="presParOf" srcId="{1F0ED90E-9334-3F48-9878-CBB4368F270B}" destId="{D93102B0-9A11-1441-92AC-52AC0ED41591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EF2C721-7C72-1042-AE5A-199BA5F2B832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F55DFC-3CC9-DA4C-9B9D-0D0AFB221214}">
      <dgm:prSet phldrT="[Text]" custT="1"/>
      <dgm:spPr/>
      <dgm:t>
        <a:bodyPr/>
        <a:lstStyle/>
        <a:p>
          <a:r>
            <a:rPr lang="en-US" sz="2400" dirty="0"/>
            <a:t>Men’s Retreat</a:t>
          </a:r>
        </a:p>
      </dgm:t>
    </dgm:pt>
    <dgm:pt modelId="{3FFC2710-1768-9A43-BC97-AB98D14AC96A}" type="parTrans" cxnId="{6C73A6DE-4C24-6B4A-9091-CD59E4A3A128}">
      <dgm:prSet/>
      <dgm:spPr/>
      <dgm:t>
        <a:bodyPr/>
        <a:lstStyle/>
        <a:p>
          <a:endParaRPr lang="en-US"/>
        </a:p>
      </dgm:t>
    </dgm:pt>
    <dgm:pt modelId="{79F2737D-8D4F-6C47-A36B-92DD674AE093}" type="sibTrans" cxnId="{6C73A6DE-4C24-6B4A-9091-CD59E4A3A128}">
      <dgm:prSet/>
      <dgm:spPr/>
      <dgm:t>
        <a:bodyPr/>
        <a:lstStyle/>
        <a:p>
          <a:endParaRPr lang="en-US"/>
        </a:p>
      </dgm:t>
    </dgm:pt>
    <dgm:pt modelId="{2822762C-8BC1-AE4E-904B-6CA8F95583BB}">
      <dgm:prSet custT="1"/>
      <dgm:spPr/>
      <dgm:t>
        <a:bodyPr/>
        <a:lstStyle/>
        <a:p>
          <a:r>
            <a:rPr lang="en-US" sz="2800" dirty="0"/>
            <a:t>Small Group</a:t>
          </a:r>
        </a:p>
      </dgm:t>
    </dgm:pt>
    <dgm:pt modelId="{81A817BF-6780-ED49-BE29-7B9074E26BB0}" type="parTrans" cxnId="{E0D44E09-7299-5D45-9DB6-FE13CA757CC6}">
      <dgm:prSet/>
      <dgm:spPr/>
      <dgm:t>
        <a:bodyPr/>
        <a:lstStyle/>
        <a:p>
          <a:endParaRPr lang="en-US"/>
        </a:p>
      </dgm:t>
    </dgm:pt>
    <dgm:pt modelId="{0431B871-934E-5247-AB21-98D930DBAFAC}" type="sibTrans" cxnId="{E0D44E09-7299-5D45-9DB6-FE13CA757CC6}">
      <dgm:prSet/>
      <dgm:spPr/>
      <dgm:t>
        <a:bodyPr/>
        <a:lstStyle/>
        <a:p>
          <a:endParaRPr lang="en-US"/>
        </a:p>
      </dgm:t>
    </dgm:pt>
    <dgm:pt modelId="{8610161B-AFBF-5741-955E-1EAEC6893625}">
      <dgm:prSet custT="1"/>
      <dgm:spPr/>
      <dgm:t>
        <a:bodyPr/>
        <a:lstStyle/>
        <a:p>
          <a:r>
            <a:rPr lang="en-US" sz="2800" dirty="0"/>
            <a:t>Men's Fellowship Events</a:t>
          </a:r>
        </a:p>
      </dgm:t>
    </dgm:pt>
    <dgm:pt modelId="{5B11589E-E79C-EA45-894A-6876297F76F6}" type="sibTrans" cxnId="{2BF29D5F-1629-7E44-B1CE-2881E6FBAD80}">
      <dgm:prSet/>
      <dgm:spPr/>
      <dgm:t>
        <a:bodyPr/>
        <a:lstStyle/>
        <a:p>
          <a:endParaRPr lang="en-US"/>
        </a:p>
      </dgm:t>
    </dgm:pt>
    <dgm:pt modelId="{625C4D05-4062-714E-A054-5474597BF90C}" type="parTrans" cxnId="{2BF29D5F-1629-7E44-B1CE-2881E6FBAD80}">
      <dgm:prSet/>
      <dgm:spPr/>
      <dgm:t>
        <a:bodyPr/>
        <a:lstStyle/>
        <a:p>
          <a:endParaRPr lang="en-US"/>
        </a:p>
      </dgm:t>
    </dgm:pt>
    <dgm:pt modelId="{B5E3FA85-EBFE-FC46-8219-5874807E5C0E}" type="pres">
      <dgm:prSet presAssocID="{0EF2C721-7C72-1042-AE5A-199BA5F2B832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CFEBE785-AF65-6B46-8B64-EE705B9F411E}" type="pres">
      <dgm:prSet presAssocID="{0EF2C721-7C72-1042-AE5A-199BA5F2B832}" presName="cycle" presStyleCnt="0"/>
      <dgm:spPr/>
    </dgm:pt>
    <dgm:pt modelId="{5A784C70-E849-4740-8B8B-633059B57E8D}" type="pres">
      <dgm:prSet presAssocID="{0EF2C721-7C72-1042-AE5A-199BA5F2B832}" presName="centerShape" presStyleCnt="0"/>
      <dgm:spPr/>
    </dgm:pt>
    <dgm:pt modelId="{F48756E7-B72B-524E-8AEE-7A47B436D759}" type="pres">
      <dgm:prSet presAssocID="{0EF2C721-7C72-1042-AE5A-199BA5F2B832}" presName="connSite" presStyleLbl="node1" presStyleIdx="0" presStyleCnt="4"/>
      <dgm:spPr/>
    </dgm:pt>
    <dgm:pt modelId="{07FD6088-2345-3A42-87C3-23F9A71FAC29}" type="pres">
      <dgm:prSet presAssocID="{0EF2C721-7C72-1042-AE5A-199BA5F2B832}" presName="visible" presStyleLbl="node1" presStyleIdx="0" presStyleCnt="4" custScaleX="221684" custScaleY="205893" custLinFactNeighborX="-59433" custLinFactNeighborY="4096"/>
      <dgm:spPr/>
    </dgm:pt>
    <dgm:pt modelId="{843535E2-246D-D945-BBB4-905F3B2EE99C}" type="pres">
      <dgm:prSet presAssocID="{3FFC2710-1768-9A43-BC97-AB98D14AC96A}" presName="Name25" presStyleLbl="parChTrans1D1" presStyleIdx="0" presStyleCnt="3"/>
      <dgm:spPr/>
    </dgm:pt>
    <dgm:pt modelId="{7A1B3170-84B4-0A44-8944-AD78A9D49DB2}" type="pres">
      <dgm:prSet presAssocID="{36F55DFC-3CC9-DA4C-9B9D-0D0AFB221214}" presName="node" presStyleCnt="0"/>
      <dgm:spPr/>
    </dgm:pt>
    <dgm:pt modelId="{999A74A9-21A1-044E-958D-3D3FFA54AB48}" type="pres">
      <dgm:prSet presAssocID="{36F55DFC-3CC9-DA4C-9B9D-0D0AFB221214}" presName="parentNode" presStyleLbl="node1" presStyleIdx="1" presStyleCnt="4" custScaleX="132977" custLinFactNeighborX="89914" custLinFactNeighborY="12040">
        <dgm:presLayoutVars>
          <dgm:chMax val="1"/>
          <dgm:bulletEnabled val="1"/>
        </dgm:presLayoutVars>
      </dgm:prSet>
      <dgm:spPr/>
    </dgm:pt>
    <dgm:pt modelId="{F0F299D7-42E3-BD40-90DE-EF2970FA5503}" type="pres">
      <dgm:prSet presAssocID="{36F55DFC-3CC9-DA4C-9B9D-0D0AFB221214}" presName="childNode" presStyleLbl="revTx" presStyleIdx="0" presStyleCnt="0">
        <dgm:presLayoutVars>
          <dgm:bulletEnabled val="1"/>
        </dgm:presLayoutVars>
      </dgm:prSet>
      <dgm:spPr/>
    </dgm:pt>
    <dgm:pt modelId="{030A8B39-FB88-584D-81BA-9328F36C83FE}" type="pres">
      <dgm:prSet presAssocID="{625C4D05-4062-714E-A054-5474597BF90C}" presName="Name25" presStyleLbl="parChTrans1D1" presStyleIdx="1" presStyleCnt="3"/>
      <dgm:spPr/>
    </dgm:pt>
    <dgm:pt modelId="{5734038C-CA57-804B-AC81-C11D36450C49}" type="pres">
      <dgm:prSet presAssocID="{8610161B-AFBF-5741-955E-1EAEC6893625}" presName="node" presStyleCnt="0"/>
      <dgm:spPr/>
    </dgm:pt>
    <dgm:pt modelId="{8F403292-9F29-8742-92B1-770568915EB7}" type="pres">
      <dgm:prSet presAssocID="{8610161B-AFBF-5741-955E-1EAEC6893625}" presName="parentNode" presStyleLbl="node1" presStyleIdx="2" presStyleCnt="4" custScaleX="157946" custScaleY="104775" custLinFactX="93073" custLinFactNeighborX="100000" custLinFactNeighborY="-31114">
        <dgm:presLayoutVars>
          <dgm:chMax val="1"/>
          <dgm:bulletEnabled val="1"/>
        </dgm:presLayoutVars>
      </dgm:prSet>
      <dgm:spPr/>
    </dgm:pt>
    <dgm:pt modelId="{3DB2FBCF-4611-0D41-8590-8ABB11B6DBD0}" type="pres">
      <dgm:prSet presAssocID="{8610161B-AFBF-5741-955E-1EAEC6893625}" presName="childNode" presStyleLbl="revTx" presStyleIdx="0" presStyleCnt="0">
        <dgm:presLayoutVars>
          <dgm:bulletEnabled val="1"/>
        </dgm:presLayoutVars>
      </dgm:prSet>
      <dgm:spPr/>
    </dgm:pt>
    <dgm:pt modelId="{68C744FF-9BE1-7249-A270-5B6DA78CC9FB}" type="pres">
      <dgm:prSet presAssocID="{81A817BF-6780-ED49-BE29-7B9074E26BB0}" presName="Name25" presStyleLbl="parChTrans1D1" presStyleIdx="2" presStyleCnt="3"/>
      <dgm:spPr/>
    </dgm:pt>
    <dgm:pt modelId="{5971A48E-CB35-2043-AA11-6CEECA5232E9}" type="pres">
      <dgm:prSet presAssocID="{2822762C-8BC1-AE4E-904B-6CA8F95583BB}" presName="node" presStyleCnt="0"/>
      <dgm:spPr/>
    </dgm:pt>
    <dgm:pt modelId="{C3DCF70B-4B6F-E241-B176-31AB76813B84}" type="pres">
      <dgm:prSet presAssocID="{2822762C-8BC1-AE4E-904B-6CA8F95583BB}" presName="parentNode" presStyleLbl="node1" presStyleIdx="3" presStyleCnt="4" custScaleX="149553" custScaleY="120598" custLinFactX="87673" custLinFactNeighborX="100000" custLinFactNeighborY="-5827">
        <dgm:presLayoutVars>
          <dgm:chMax val="1"/>
          <dgm:bulletEnabled val="1"/>
        </dgm:presLayoutVars>
      </dgm:prSet>
      <dgm:spPr/>
    </dgm:pt>
    <dgm:pt modelId="{AD650CAF-6D2F-CE4D-9819-B6EC52D11CE2}" type="pres">
      <dgm:prSet presAssocID="{2822762C-8BC1-AE4E-904B-6CA8F95583BB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AD13E506-0FB3-944D-9325-9F95C0A4F7D4}" type="presOf" srcId="{0EF2C721-7C72-1042-AE5A-199BA5F2B832}" destId="{B5E3FA85-EBFE-FC46-8219-5874807E5C0E}" srcOrd="0" destOrd="0" presId="urn:microsoft.com/office/officeart/2005/8/layout/radial2"/>
    <dgm:cxn modelId="{E0D44E09-7299-5D45-9DB6-FE13CA757CC6}" srcId="{0EF2C721-7C72-1042-AE5A-199BA5F2B832}" destId="{2822762C-8BC1-AE4E-904B-6CA8F95583BB}" srcOrd="2" destOrd="0" parTransId="{81A817BF-6780-ED49-BE29-7B9074E26BB0}" sibTransId="{0431B871-934E-5247-AB21-98D930DBAFAC}"/>
    <dgm:cxn modelId="{749F5421-5C49-0847-A5FF-018D8B74FF41}" type="presOf" srcId="{8610161B-AFBF-5741-955E-1EAEC6893625}" destId="{8F403292-9F29-8742-92B1-770568915EB7}" srcOrd="0" destOrd="0" presId="urn:microsoft.com/office/officeart/2005/8/layout/radial2"/>
    <dgm:cxn modelId="{0BB67353-3BD3-264E-9745-2D65D2D1B310}" type="presOf" srcId="{36F55DFC-3CC9-DA4C-9B9D-0D0AFB221214}" destId="{999A74A9-21A1-044E-958D-3D3FFA54AB48}" srcOrd="0" destOrd="0" presId="urn:microsoft.com/office/officeart/2005/8/layout/radial2"/>
    <dgm:cxn modelId="{2F09BE53-F425-9E42-ACA3-1ABE896C8CEA}" type="presOf" srcId="{81A817BF-6780-ED49-BE29-7B9074E26BB0}" destId="{68C744FF-9BE1-7249-A270-5B6DA78CC9FB}" srcOrd="0" destOrd="0" presId="urn:microsoft.com/office/officeart/2005/8/layout/radial2"/>
    <dgm:cxn modelId="{01258557-8531-DF4F-ABBA-3901A70CF970}" type="presOf" srcId="{3FFC2710-1768-9A43-BC97-AB98D14AC96A}" destId="{843535E2-246D-D945-BBB4-905F3B2EE99C}" srcOrd="0" destOrd="0" presId="urn:microsoft.com/office/officeart/2005/8/layout/radial2"/>
    <dgm:cxn modelId="{2BF29D5F-1629-7E44-B1CE-2881E6FBAD80}" srcId="{0EF2C721-7C72-1042-AE5A-199BA5F2B832}" destId="{8610161B-AFBF-5741-955E-1EAEC6893625}" srcOrd="1" destOrd="0" parTransId="{625C4D05-4062-714E-A054-5474597BF90C}" sibTransId="{5B11589E-E79C-EA45-894A-6876297F76F6}"/>
    <dgm:cxn modelId="{FF0641D4-F54D-BF4F-90A0-FFEAF1ED73B5}" type="presOf" srcId="{625C4D05-4062-714E-A054-5474597BF90C}" destId="{030A8B39-FB88-584D-81BA-9328F36C83FE}" srcOrd="0" destOrd="0" presId="urn:microsoft.com/office/officeart/2005/8/layout/radial2"/>
    <dgm:cxn modelId="{6C73A6DE-4C24-6B4A-9091-CD59E4A3A128}" srcId="{0EF2C721-7C72-1042-AE5A-199BA5F2B832}" destId="{36F55DFC-3CC9-DA4C-9B9D-0D0AFB221214}" srcOrd="0" destOrd="0" parTransId="{3FFC2710-1768-9A43-BC97-AB98D14AC96A}" sibTransId="{79F2737D-8D4F-6C47-A36B-92DD674AE093}"/>
    <dgm:cxn modelId="{F84C65FA-61D5-5645-83D4-4AA76A3981D8}" type="presOf" srcId="{2822762C-8BC1-AE4E-904B-6CA8F95583BB}" destId="{C3DCF70B-4B6F-E241-B176-31AB76813B84}" srcOrd="0" destOrd="0" presId="urn:microsoft.com/office/officeart/2005/8/layout/radial2"/>
    <dgm:cxn modelId="{C7E8A89E-3D9C-3347-9BE9-B60B4BB04D9D}" type="presParOf" srcId="{B5E3FA85-EBFE-FC46-8219-5874807E5C0E}" destId="{CFEBE785-AF65-6B46-8B64-EE705B9F411E}" srcOrd="0" destOrd="0" presId="urn:microsoft.com/office/officeart/2005/8/layout/radial2"/>
    <dgm:cxn modelId="{F991725C-258E-0942-AE02-9FAE479D3AB2}" type="presParOf" srcId="{CFEBE785-AF65-6B46-8B64-EE705B9F411E}" destId="{5A784C70-E849-4740-8B8B-633059B57E8D}" srcOrd="0" destOrd="0" presId="urn:microsoft.com/office/officeart/2005/8/layout/radial2"/>
    <dgm:cxn modelId="{3CDE0CCE-C3DE-8741-AB64-DFBFBD81731D}" type="presParOf" srcId="{5A784C70-E849-4740-8B8B-633059B57E8D}" destId="{F48756E7-B72B-524E-8AEE-7A47B436D759}" srcOrd="0" destOrd="0" presId="urn:microsoft.com/office/officeart/2005/8/layout/radial2"/>
    <dgm:cxn modelId="{CA6707C3-DFAA-0B41-A9F4-8B2AD43C5AF5}" type="presParOf" srcId="{5A784C70-E849-4740-8B8B-633059B57E8D}" destId="{07FD6088-2345-3A42-87C3-23F9A71FAC29}" srcOrd="1" destOrd="0" presId="urn:microsoft.com/office/officeart/2005/8/layout/radial2"/>
    <dgm:cxn modelId="{188827C0-C34B-D24A-8284-E59D1E90BFB1}" type="presParOf" srcId="{CFEBE785-AF65-6B46-8B64-EE705B9F411E}" destId="{843535E2-246D-D945-BBB4-905F3B2EE99C}" srcOrd="1" destOrd="0" presId="urn:microsoft.com/office/officeart/2005/8/layout/radial2"/>
    <dgm:cxn modelId="{FFBEF96F-D4FF-9347-BD02-7A71BF459035}" type="presParOf" srcId="{CFEBE785-AF65-6B46-8B64-EE705B9F411E}" destId="{7A1B3170-84B4-0A44-8944-AD78A9D49DB2}" srcOrd="2" destOrd="0" presId="urn:microsoft.com/office/officeart/2005/8/layout/radial2"/>
    <dgm:cxn modelId="{97620EB6-FCF1-F341-BFE1-4F76F8AB37C1}" type="presParOf" srcId="{7A1B3170-84B4-0A44-8944-AD78A9D49DB2}" destId="{999A74A9-21A1-044E-958D-3D3FFA54AB48}" srcOrd="0" destOrd="0" presId="urn:microsoft.com/office/officeart/2005/8/layout/radial2"/>
    <dgm:cxn modelId="{69A53FFC-C0CB-E046-9900-4180D30E449E}" type="presParOf" srcId="{7A1B3170-84B4-0A44-8944-AD78A9D49DB2}" destId="{F0F299D7-42E3-BD40-90DE-EF2970FA5503}" srcOrd="1" destOrd="0" presId="urn:microsoft.com/office/officeart/2005/8/layout/radial2"/>
    <dgm:cxn modelId="{84C58B91-BC9D-6944-B113-7D4E7809C660}" type="presParOf" srcId="{CFEBE785-AF65-6B46-8B64-EE705B9F411E}" destId="{030A8B39-FB88-584D-81BA-9328F36C83FE}" srcOrd="3" destOrd="0" presId="urn:microsoft.com/office/officeart/2005/8/layout/radial2"/>
    <dgm:cxn modelId="{7E55A41C-3DC6-C148-A972-49522AF9EA27}" type="presParOf" srcId="{CFEBE785-AF65-6B46-8B64-EE705B9F411E}" destId="{5734038C-CA57-804B-AC81-C11D36450C49}" srcOrd="4" destOrd="0" presId="urn:microsoft.com/office/officeart/2005/8/layout/radial2"/>
    <dgm:cxn modelId="{A988C6F1-9092-0140-AB74-37AD9ED3C1CC}" type="presParOf" srcId="{5734038C-CA57-804B-AC81-C11D36450C49}" destId="{8F403292-9F29-8742-92B1-770568915EB7}" srcOrd="0" destOrd="0" presId="urn:microsoft.com/office/officeart/2005/8/layout/radial2"/>
    <dgm:cxn modelId="{D4F22C6E-1842-714C-8D4E-D14D75CE82D9}" type="presParOf" srcId="{5734038C-CA57-804B-AC81-C11D36450C49}" destId="{3DB2FBCF-4611-0D41-8590-8ABB11B6DBD0}" srcOrd="1" destOrd="0" presId="urn:microsoft.com/office/officeart/2005/8/layout/radial2"/>
    <dgm:cxn modelId="{11742BC3-864D-D74E-BDD9-E0769B83F47F}" type="presParOf" srcId="{CFEBE785-AF65-6B46-8B64-EE705B9F411E}" destId="{68C744FF-9BE1-7249-A270-5B6DA78CC9FB}" srcOrd="5" destOrd="0" presId="urn:microsoft.com/office/officeart/2005/8/layout/radial2"/>
    <dgm:cxn modelId="{850BD1AF-762E-B64B-BC8E-0603EECEB6BB}" type="presParOf" srcId="{CFEBE785-AF65-6B46-8B64-EE705B9F411E}" destId="{5971A48E-CB35-2043-AA11-6CEECA5232E9}" srcOrd="6" destOrd="0" presId="urn:microsoft.com/office/officeart/2005/8/layout/radial2"/>
    <dgm:cxn modelId="{616CB08B-56CF-B342-AF8C-24EBCA2F009B}" type="presParOf" srcId="{5971A48E-CB35-2043-AA11-6CEECA5232E9}" destId="{C3DCF70B-4B6F-E241-B176-31AB76813B84}" srcOrd="0" destOrd="0" presId="urn:microsoft.com/office/officeart/2005/8/layout/radial2"/>
    <dgm:cxn modelId="{52B7C609-7C57-1D48-A6D0-6509FD00A3DF}" type="presParOf" srcId="{5971A48E-CB35-2043-AA11-6CEECA5232E9}" destId="{AD650CAF-6D2F-CE4D-9819-B6EC52D11CE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EF2C721-7C72-1042-AE5A-199BA5F2B832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156F32-A0F5-E64E-9D64-1BFB8CA7AA27}">
      <dgm:prSet phldrT="[Text]" custT="1"/>
      <dgm:spPr/>
      <dgm:t>
        <a:bodyPr/>
        <a:lstStyle/>
        <a:p>
          <a:r>
            <a:rPr lang="en-US" sz="2400" dirty="0"/>
            <a:t>FFF/F3</a:t>
          </a:r>
        </a:p>
      </dgm:t>
    </dgm:pt>
    <dgm:pt modelId="{C6387E40-48BC-AC47-ABD9-830427B2573E}" type="parTrans" cxnId="{AA9C6544-4886-A24F-B28C-5E2F2BFC258C}">
      <dgm:prSet/>
      <dgm:spPr/>
      <dgm:t>
        <a:bodyPr/>
        <a:lstStyle/>
        <a:p>
          <a:endParaRPr lang="en-US"/>
        </a:p>
      </dgm:t>
    </dgm:pt>
    <dgm:pt modelId="{9399A905-FA19-FD49-A8A9-D51ED98CFA81}" type="sibTrans" cxnId="{AA9C6544-4886-A24F-B28C-5E2F2BFC258C}">
      <dgm:prSet/>
      <dgm:spPr/>
      <dgm:t>
        <a:bodyPr/>
        <a:lstStyle/>
        <a:p>
          <a:endParaRPr lang="en-US"/>
        </a:p>
      </dgm:t>
    </dgm:pt>
    <dgm:pt modelId="{EA496636-362E-AB4F-BC54-1BD2059168FC}">
      <dgm:prSet custT="1"/>
      <dgm:spPr/>
      <dgm:t>
        <a:bodyPr/>
        <a:lstStyle/>
        <a:p>
          <a:r>
            <a:rPr lang="en-US" sz="2400" dirty="0"/>
            <a:t>All Church Fellowship Community Outreach</a:t>
          </a:r>
        </a:p>
      </dgm:t>
    </dgm:pt>
    <dgm:pt modelId="{A9F55010-D495-DE4D-BCB8-4313B00F218D}" type="parTrans" cxnId="{5DD8928E-7F73-1249-B0C0-6CF8A7D80A27}">
      <dgm:prSet/>
      <dgm:spPr/>
      <dgm:t>
        <a:bodyPr/>
        <a:lstStyle/>
        <a:p>
          <a:endParaRPr lang="en-US"/>
        </a:p>
      </dgm:t>
    </dgm:pt>
    <dgm:pt modelId="{FD89E0B7-0676-7A42-BE8E-F17709DCA6A1}" type="sibTrans" cxnId="{5DD8928E-7F73-1249-B0C0-6CF8A7D80A27}">
      <dgm:prSet/>
      <dgm:spPr/>
      <dgm:t>
        <a:bodyPr/>
        <a:lstStyle/>
        <a:p>
          <a:endParaRPr lang="en-US"/>
        </a:p>
      </dgm:t>
    </dgm:pt>
    <dgm:pt modelId="{B5E3FA85-EBFE-FC46-8219-5874807E5C0E}" type="pres">
      <dgm:prSet presAssocID="{0EF2C721-7C72-1042-AE5A-199BA5F2B832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CFEBE785-AF65-6B46-8B64-EE705B9F411E}" type="pres">
      <dgm:prSet presAssocID="{0EF2C721-7C72-1042-AE5A-199BA5F2B832}" presName="cycle" presStyleCnt="0"/>
      <dgm:spPr/>
    </dgm:pt>
    <dgm:pt modelId="{5A784C70-E849-4740-8B8B-633059B57E8D}" type="pres">
      <dgm:prSet presAssocID="{0EF2C721-7C72-1042-AE5A-199BA5F2B832}" presName="centerShape" presStyleCnt="0"/>
      <dgm:spPr/>
    </dgm:pt>
    <dgm:pt modelId="{F48756E7-B72B-524E-8AEE-7A47B436D759}" type="pres">
      <dgm:prSet presAssocID="{0EF2C721-7C72-1042-AE5A-199BA5F2B832}" presName="connSite" presStyleLbl="node1" presStyleIdx="0" presStyleCnt="3"/>
      <dgm:spPr/>
    </dgm:pt>
    <dgm:pt modelId="{07FD6088-2345-3A42-87C3-23F9A71FAC29}" type="pres">
      <dgm:prSet presAssocID="{0EF2C721-7C72-1042-AE5A-199BA5F2B832}" presName="visible" presStyleLbl="node1" presStyleIdx="0" presStyleCnt="3" custScaleX="131706" custScaleY="126352" custLinFactNeighborX="14034" custLinFactNeighborY="0"/>
      <dgm:spPr/>
    </dgm:pt>
    <dgm:pt modelId="{51A5E4EC-1A43-3347-AB84-6DEA3AF18A92}" type="pres">
      <dgm:prSet presAssocID="{C6387E40-48BC-AC47-ABD9-830427B2573E}" presName="Name25" presStyleLbl="parChTrans1D1" presStyleIdx="0" presStyleCnt="2"/>
      <dgm:spPr/>
    </dgm:pt>
    <dgm:pt modelId="{59DD5361-F700-FF43-BE4E-0DD13CA08091}" type="pres">
      <dgm:prSet presAssocID="{0E156F32-A0F5-E64E-9D64-1BFB8CA7AA27}" presName="node" presStyleCnt="0"/>
      <dgm:spPr/>
    </dgm:pt>
    <dgm:pt modelId="{5F4027D5-97A3-4D46-BFED-7154751E3913}" type="pres">
      <dgm:prSet presAssocID="{0E156F32-A0F5-E64E-9D64-1BFB8CA7AA27}" presName="parentNode" presStyleLbl="node1" presStyleIdx="1" presStyleCnt="3" custScaleX="119347" custLinFactNeighborX="77165" custLinFactNeighborY="8701">
        <dgm:presLayoutVars>
          <dgm:chMax val="1"/>
          <dgm:bulletEnabled val="1"/>
        </dgm:presLayoutVars>
      </dgm:prSet>
      <dgm:spPr/>
    </dgm:pt>
    <dgm:pt modelId="{94EF4B5D-003D-A143-BC1B-2CBED0AED24C}" type="pres">
      <dgm:prSet presAssocID="{0E156F32-A0F5-E64E-9D64-1BFB8CA7AA27}" presName="childNode" presStyleLbl="revTx" presStyleIdx="0" presStyleCnt="0">
        <dgm:presLayoutVars>
          <dgm:bulletEnabled val="1"/>
        </dgm:presLayoutVars>
      </dgm:prSet>
      <dgm:spPr/>
    </dgm:pt>
    <dgm:pt modelId="{C75D8BB0-09A7-DF4B-80C8-667BB75A7558}" type="pres">
      <dgm:prSet presAssocID="{A9F55010-D495-DE4D-BCB8-4313B00F218D}" presName="Name25" presStyleLbl="parChTrans1D1" presStyleIdx="1" presStyleCnt="2"/>
      <dgm:spPr/>
    </dgm:pt>
    <dgm:pt modelId="{0E08A9FB-A527-B643-B5E5-245949D5F69A}" type="pres">
      <dgm:prSet presAssocID="{EA496636-362E-AB4F-BC54-1BD2059168FC}" presName="node" presStyleCnt="0"/>
      <dgm:spPr/>
    </dgm:pt>
    <dgm:pt modelId="{C721E6AF-51BB-4641-A9AF-81E8996BA8BF}" type="pres">
      <dgm:prSet presAssocID="{EA496636-362E-AB4F-BC54-1BD2059168FC}" presName="parentNode" presStyleLbl="node1" presStyleIdx="2" presStyleCnt="3" custScaleX="161720" custLinFactNeighborX="91706" custLinFactNeighborY="-11910">
        <dgm:presLayoutVars>
          <dgm:chMax val="1"/>
          <dgm:bulletEnabled val="1"/>
        </dgm:presLayoutVars>
      </dgm:prSet>
      <dgm:spPr/>
    </dgm:pt>
    <dgm:pt modelId="{1572168F-A732-464E-B02C-0E01FCEC9662}" type="pres">
      <dgm:prSet presAssocID="{EA496636-362E-AB4F-BC54-1BD2059168FC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AD13E506-0FB3-944D-9325-9F95C0A4F7D4}" type="presOf" srcId="{0EF2C721-7C72-1042-AE5A-199BA5F2B832}" destId="{B5E3FA85-EBFE-FC46-8219-5874807E5C0E}" srcOrd="0" destOrd="0" presId="urn:microsoft.com/office/officeart/2005/8/layout/radial2"/>
    <dgm:cxn modelId="{690F8219-4058-7E41-BDEC-96FADC53CFC3}" type="presOf" srcId="{C6387E40-48BC-AC47-ABD9-830427B2573E}" destId="{51A5E4EC-1A43-3347-AB84-6DEA3AF18A92}" srcOrd="0" destOrd="0" presId="urn:microsoft.com/office/officeart/2005/8/layout/radial2"/>
    <dgm:cxn modelId="{AA9C6544-4886-A24F-B28C-5E2F2BFC258C}" srcId="{0EF2C721-7C72-1042-AE5A-199BA5F2B832}" destId="{0E156F32-A0F5-E64E-9D64-1BFB8CA7AA27}" srcOrd="0" destOrd="0" parTransId="{C6387E40-48BC-AC47-ABD9-830427B2573E}" sibTransId="{9399A905-FA19-FD49-A8A9-D51ED98CFA81}"/>
    <dgm:cxn modelId="{5608376B-880C-0E4E-A02A-D970BCF7D48E}" type="presOf" srcId="{EA496636-362E-AB4F-BC54-1BD2059168FC}" destId="{C721E6AF-51BB-4641-A9AF-81E8996BA8BF}" srcOrd="0" destOrd="0" presId="urn:microsoft.com/office/officeart/2005/8/layout/radial2"/>
    <dgm:cxn modelId="{5DD8928E-7F73-1249-B0C0-6CF8A7D80A27}" srcId="{0EF2C721-7C72-1042-AE5A-199BA5F2B832}" destId="{EA496636-362E-AB4F-BC54-1BD2059168FC}" srcOrd="1" destOrd="0" parTransId="{A9F55010-D495-DE4D-BCB8-4313B00F218D}" sibTransId="{FD89E0B7-0676-7A42-BE8E-F17709DCA6A1}"/>
    <dgm:cxn modelId="{FB381AAF-B7B8-564F-9FBE-852C86E9C99E}" type="presOf" srcId="{0E156F32-A0F5-E64E-9D64-1BFB8CA7AA27}" destId="{5F4027D5-97A3-4D46-BFED-7154751E3913}" srcOrd="0" destOrd="0" presId="urn:microsoft.com/office/officeart/2005/8/layout/radial2"/>
    <dgm:cxn modelId="{7AE4F6FF-E3AE-C84A-A02B-567F091B561C}" type="presOf" srcId="{A9F55010-D495-DE4D-BCB8-4313B00F218D}" destId="{C75D8BB0-09A7-DF4B-80C8-667BB75A7558}" srcOrd="0" destOrd="0" presId="urn:microsoft.com/office/officeart/2005/8/layout/radial2"/>
    <dgm:cxn modelId="{C7E8A89E-3D9C-3347-9BE9-B60B4BB04D9D}" type="presParOf" srcId="{B5E3FA85-EBFE-FC46-8219-5874807E5C0E}" destId="{CFEBE785-AF65-6B46-8B64-EE705B9F411E}" srcOrd="0" destOrd="0" presId="urn:microsoft.com/office/officeart/2005/8/layout/radial2"/>
    <dgm:cxn modelId="{F991725C-258E-0942-AE02-9FAE479D3AB2}" type="presParOf" srcId="{CFEBE785-AF65-6B46-8B64-EE705B9F411E}" destId="{5A784C70-E849-4740-8B8B-633059B57E8D}" srcOrd="0" destOrd="0" presId="urn:microsoft.com/office/officeart/2005/8/layout/radial2"/>
    <dgm:cxn modelId="{3CDE0CCE-C3DE-8741-AB64-DFBFBD81731D}" type="presParOf" srcId="{5A784C70-E849-4740-8B8B-633059B57E8D}" destId="{F48756E7-B72B-524E-8AEE-7A47B436D759}" srcOrd="0" destOrd="0" presId="urn:microsoft.com/office/officeart/2005/8/layout/radial2"/>
    <dgm:cxn modelId="{CA6707C3-DFAA-0B41-A9F4-8B2AD43C5AF5}" type="presParOf" srcId="{5A784C70-E849-4740-8B8B-633059B57E8D}" destId="{07FD6088-2345-3A42-87C3-23F9A71FAC29}" srcOrd="1" destOrd="0" presId="urn:microsoft.com/office/officeart/2005/8/layout/radial2"/>
    <dgm:cxn modelId="{AD7F1AE0-4FBA-C247-AE74-39A899979B05}" type="presParOf" srcId="{CFEBE785-AF65-6B46-8B64-EE705B9F411E}" destId="{51A5E4EC-1A43-3347-AB84-6DEA3AF18A92}" srcOrd="1" destOrd="0" presId="urn:microsoft.com/office/officeart/2005/8/layout/radial2"/>
    <dgm:cxn modelId="{FF9BF765-312C-D049-A8AA-7241A3B7F13A}" type="presParOf" srcId="{CFEBE785-AF65-6B46-8B64-EE705B9F411E}" destId="{59DD5361-F700-FF43-BE4E-0DD13CA08091}" srcOrd="2" destOrd="0" presId="urn:microsoft.com/office/officeart/2005/8/layout/radial2"/>
    <dgm:cxn modelId="{F2DA71CC-E4D0-5242-8D82-2D419604D8C4}" type="presParOf" srcId="{59DD5361-F700-FF43-BE4E-0DD13CA08091}" destId="{5F4027D5-97A3-4D46-BFED-7154751E3913}" srcOrd="0" destOrd="0" presId="urn:microsoft.com/office/officeart/2005/8/layout/radial2"/>
    <dgm:cxn modelId="{48AECA5D-1B3C-1544-B8B4-E356890AC91A}" type="presParOf" srcId="{59DD5361-F700-FF43-BE4E-0DD13CA08091}" destId="{94EF4B5D-003D-A143-BC1B-2CBED0AED24C}" srcOrd="1" destOrd="0" presId="urn:microsoft.com/office/officeart/2005/8/layout/radial2"/>
    <dgm:cxn modelId="{54E71332-3B43-C344-A270-C9C8FF4192DC}" type="presParOf" srcId="{CFEBE785-AF65-6B46-8B64-EE705B9F411E}" destId="{C75D8BB0-09A7-DF4B-80C8-667BB75A7558}" srcOrd="3" destOrd="0" presId="urn:microsoft.com/office/officeart/2005/8/layout/radial2"/>
    <dgm:cxn modelId="{3CE54A74-77EC-7143-86DB-0E2C1B740963}" type="presParOf" srcId="{CFEBE785-AF65-6B46-8B64-EE705B9F411E}" destId="{0E08A9FB-A527-B643-B5E5-245949D5F69A}" srcOrd="4" destOrd="0" presId="urn:microsoft.com/office/officeart/2005/8/layout/radial2"/>
    <dgm:cxn modelId="{397AA734-3FCE-734D-BBB0-6A940D25B461}" type="presParOf" srcId="{0E08A9FB-A527-B643-B5E5-245949D5F69A}" destId="{C721E6AF-51BB-4641-A9AF-81E8996BA8BF}" srcOrd="0" destOrd="0" presId="urn:microsoft.com/office/officeart/2005/8/layout/radial2"/>
    <dgm:cxn modelId="{AEBE7041-680C-384F-AC37-EB234094D559}" type="presParOf" srcId="{0E08A9FB-A527-B643-B5E5-245949D5F69A}" destId="{1572168F-A732-464E-B02C-0E01FCEC966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EF2C721-7C72-1042-AE5A-199BA5F2B832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156F32-A0F5-E64E-9D64-1BFB8CA7AA27}">
      <dgm:prSet phldrT="[Text]" custT="1"/>
      <dgm:spPr/>
      <dgm:t>
        <a:bodyPr/>
        <a:lstStyle/>
        <a:p>
          <a:r>
            <a:rPr lang="en-US" sz="2400" dirty="0"/>
            <a:t>Worship Service</a:t>
          </a:r>
        </a:p>
      </dgm:t>
    </dgm:pt>
    <dgm:pt modelId="{C6387E40-48BC-AC47-ABD9-830427B2573E}" type="parTrans" cxnId="{AA9C6544-4886-A24F-B28C-5E2F2BFC258C}">
      <dgm:prSet/>
      <dgm:spPr/>
      <dgm:t>
        <a:bodyPr/>
        <a:lstStyle/>
        <a:p>
          <a:endParaRPr lang="en-US"/>
        </a:p>
      </dgm:t>
    </dgm:pt>
    <dgm:pt modelId="{9399A905-FA19-FD49-A8A9-D51ED98CFA81}" type="sibTrans" cxnId="{AA9C6544-4886-A24F-B28C-5E2F2BFC258C}">
      <dgm:prSet/>
      <dgm:spPr/>
      <dgm:t>
        <a:bodyPr/>
        <a:lstStyle/>
        <a:p>
          <a:endParaRPr lang="en-US"/>
        </a:p>
      </dgm:t>
    </dgm:pt>
    <dgm:pt modelId="{EA496636-362E-AB4F-BC54-1BD2059168FC}">
      <dgm:prSet custT="1"/>
      <dgm:spPr/>
      <dgm:t>
        <a:bodyPr/>
        <a:lstStyle/>
        <a:p>
          <a:r>
            <a:rPr lang="en-US" sz="2400" dirty="0"/>
            <a:t>Set up &amp; breakdown</a:t>
          </a:r>
        </a:p>
      </dgm:t>
    </dgm:pt>
    <dgm:pt modelId="{A9F55010-D495-DE4D-BCB8-4313B00F218D}" type="parTrans" cxnId="{5DD8928E-7F73-1249-B0C0-6CF8A7D80A27}">
      <dgm:prSet/>
      <dgm:spPr/>
      <dgm:t>
        <a:bodyPr/>
        <a:lstStyle/>
        <a:p>
          <a:endParaRPr lang="en-US"/>
        </a:p>
      </dgm:t>
    </dgm:pt>
    <dgm:pt modelId="{FD89E0B7-0676-7A42-BE8E-F17709DCA6A1}" type="sibTrans" cxnId="{5DD8928E-7F73-1249-B0C0-6CF8A7D80A27}">
      <dgm:prSet/>
      <dgm:spPr/>
      <dgm:t>
        <a:bodyPr/>
        <a:lstStyle/>
        <a:p>
          <a:endParaRPr lang="en-US"/>
        </a:p>
      </dgm:t>
    </dgm:pt>
    <dgm:pt modelId="{EB6B64A3-9759-8C40-8184-A715D49F14F3}">
      <dgm:prSet custT="1"/>
      <dgm:spPr/>
      <dgm:t>
        <a:bodyPr/>
        <a:lstStyle/>
        <a:p>
          <a:r>
            <a:rPr lang="en-US" sz="2400" dirty="0"/>
            <a:t>Children's Ministry</a:t>
          </a:r>
        </a:p>
      </dgm:t>
    </dgm:pt>
    <dgm:pt modelId="{A39E67B5-52D2-7340-8797-514DFF420C1D}" type="parTrans" cxnId="{FC0F64A2-7E73-7040-9317-D57CD4217DDA}">
      <dgm:prSet/>
      <dgm:spPr/>
      <dgm:t>
        <a:bodyPr/>
        <a:lstStyle/>
        <a:p>
          <a:endParaRPr lang="en-US"/>
        </a:p>
      </dgm:t>
    </dgm:pt>
    <dgm:pt modelId="{DE28F289-0EDD-8C4C-82EA-461E7DF44980}" type="sibTrans" cxnId="{FC0F64A2-7E73-7040-9317-D57CD4217DDA}">
      <dgm:prSet/>
      <dgm:spPr/>
      <dgm:t>
        <a:bodyPr/>
        <a:lstStyle/>
        <a:p>
          <a:endParaRPr lang="en-US"/>
        </a:p>
      </dgm:t>
    </dgm:pt>
    <dgm:pt modelId="{10374801-0F1C-1E4F-AEFB-58CD61C0024F}">
      <dgm:prSet custT="1"/>
      <dgm:spPr/>
      <dgm:t>
        <a:bodyPr/>
        <a:lstStyle/>
        <a:p>
          <a:r>
            <a:rPr lang="en-US" sz="2400" dirty="0"/>
            <a:t>Food</a:t>
          </a:r>
        </a:p>
      </dgm:t>
    </dgm:pt>
    <dgm:pt modelId="{9BEC9E0F-5D23-E741-AF5C-D2D2CC9BBC04}" type="parTrans" cxnId="{8FD3EFDB-5ECE-F44C-BFA5-114E44C44458}">
      <dgm:prSet/>
      <dgm:spPr/>
      <dgm:t>
        <a:bodyPr/>
        <a:lstStyle/>
        <a:p>
          <a:endParaRPr lang="en-US"/>
        </a:p>
      </dgm:t>
    </dgm:pt>
    <dgm:pt modelId="{FC96178E-8A5B-5C43-A6AF-702FAFC72048}" type="sibTrans" cxnId="{8FD3EFDB-5ECE-F44C-BFA5-114E44C44458}">
      <dgm:prSet/>
      <dgm:spPr/>
      <dgm:t>
        <a:bodyPr/>
        <a:lstStyle/>
        <a:p>
          <a:endParaRPr lang="en-US"/>
        </a:p>
      </dgm:t>
    </dgm:pt>
    <dgm:pt modelId="{B5E3FA85-EBFE-FC46-8219-5874807E5C0E}" type="pres">
      <dgm:prSet presAssocID="{0EF2C721-7C72-1042-AE5A-199BA5F2B832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CFEBE785-AF65-6B46-8B64-EE705B9F411E}" type="pres">
      <dgm:prSet presAssocID="{0EF2C721-7C72-1042-AE5A-199BA5F2B832}" presName="cycle" presStyleCnt="0"/>
      <dgm:spPr/>
    </dgm:pt>
    <dgm:pt modelId="{5A784C70-E849-4740-8B8B-633059B57E8D}" type="pres">
      <dgm:prSet presAssocID="{0EF2C721-7C72-1042-AE5A-199BA5F2B832}" presName="centerShape" presStyleCnt="0"/>
      <dgm:spPr/>
    </dgm:pt>
    <dgm:pt modelId="{F48756E7-B72B-524E-8AEE-7A47B436D759}" type="pres">
      <dgm:prSet presAssocID="{0EF2C721-7C72-1042-AE5A-199BA5F2B832}" presName="connSite" presStyleLbl="node1" presStyleIdx="0" presStyleCnt="5"/>
      <dgm:spPr/>
    </dgm:pt>
    <dgm:pt modelId="{07FD6088-2345-3A42-87C3-23F9A71FAC29}" type="pres">
      <dgm:prSet presAssocID="{0EF2C721-7C72-1042-AE5A-199BA5F2B832}" presName="visible" presStyleLbl="node1" presStyleIdx="0" presStyleCnt="5" custScaleX="218496" custScaleY="225947" custLinFactNeighborX="-74180" custLinFactNeighborY="8800"/>
      <dgm:spPr/>
    </dgm:pt>
    <dgm:pt modelId="{51A5E4EC-1A43-3347-AB84-6DEA3AF18A92}" type="pres">
      <dgm:prSet presAssocID="{C6387E40-48BC-AC47-ABD9-830427B2573E}" presName="Name25" presStyleLbl="parChTrans1D1" presStyleIdx="0" presStyleCnt="4"/>
      <dgm:spPr/>
    </dgm:pt>
    <dgm:pt modelId="{59DD5361-F700-FF43-BE4E-0DD13CA08091}" type="pres">
      <dgm:prSet presAssocID="{0E156F32-A0F5-E64E-9D64-1BFB8CA7AA27}" presName="node" presStyleCnt="0"/>
      <dgm:spPr/>
    </dgm:pt>
    <dgm:pt modelId="{5F4027D5-97A3-4D46-BFED-7154751E3913}" type="pres">
      <dgm:prSet presAssocID="{0E156F32-A0F5-E64E-9D64-1BFB8CA7AA27}" presName="parentNode" presStyleLbl="node1" presStyleIdx="1" presStyleCnt="5" custScaleX="119347" custLinFactX="29517" custLinFactNeighborX="100000" custLinFactNeighborY="-967">
        <dgm:presLayoutVars>
          <dgm:chMax val="1"/>
          <dgm:bulletEnabled val="1"/>
        </dgm:presLayoutVars>
      </dgm:prSet>
      <dgm:spPr/>
    </dgm:pt>
    <dgm:pt modelId="{94EF4B5D-003D-A143-BC1B-2CBED0AED24C}" type="pres">
      <dgm:prSet presAssocID="{0E156F32-A0F5-E64E-9D64-1BFB8CA7AA27}" presName="childNode" presStyleLbl="revTx" presStyleIdx="0" presStyleCnt="0">
        <dgm:presLayoutVars>
          <dgm:bulletEnabled val="1"/>
        </dgm:presLayoutVars>
      </dgm:prSet>
      <dgm:spPr/>
    </dgm:pt>
    <dgm:pt modelId="{C75D8BB0-09A7-DF4B-80C8-667BB75A7558}" type="pres">
      <dgm:prSet presAssocID="{A9F55010-D495-DE4D-BCB8-4313B00F218D}" presName="Name25" presStyleLbl="parChTrans1D1" presStyleIdx="1" presStyleCnt="4"/>
      <dgm:spPr/>
    </dgm:pt>
    <dgm:pt modelId="{0E08A9FB-A527-B643-B5E5-245949D5F69A}" type="pres">
      <dgm:prSet presAssocID="{EA496636-362E-AB4F-BC54-1BD2059168FC}" presName="node" presStyleCnt="0"/>
      <dgm:spPr/>
    </dgm:pt>
    <dgm:pt modelId="{C721E6AF-51BB-4641-A9AF-81E8996BA8BF}" type="pres">
      <dgm:prSet presAssocID="{EA496636-362E-AB4F-BC54-1BD2059168FC}" presName="parentNode" presStyleLbl="node1" presStyleIdx="2" presStyleCnt="5" custScaleX="161720" custLinFactX="25980" custLinFactNeighborX="100000" custLinFactNeighborY="8050">
        <dgm:presLayoutVars>
          <dgm:chMax val="1"/>
          <dgm:bulletEnabled val="1"/>
        </dgm:presLayoutVars>
      </dgm:prSet>
      <dgm:spPr/>
    </dgm:pt>
    <dgm:pt modelId="{1572168F-A732-464E-B02C-0E01FCEC9662}" type="pres">
      <dgm:prSet presAssocID="{EA496636-362E-AB4F-BC54-1BD2059168FC}" presName="childNode" presStyleLbl="revTx" presStyleIdx="0" presStyleCnt="0">
        <dgm:presLayoutVars>
          <dgm:bulletEnabled val="1"/>
        </dgm:presLayoutVars>
      </dgm:prSet>
      <dgm:spPr/>
    </dgm:pt>
    <dgm:pt modelId="{93BF0EF5-DC3C-CE42-8980-60E49CFBF46D}" type="pres">
      <dgm:prSet presAssocID="{A39E67B5-52D2-7340-8797-514DFF420C1D}" presName="Name25" presStyleLbl="parChTrans1D1" presStyleIdx="2" presStyleCnt="4"/>
      <dgm:spPr/>
    </dgm:pt>
    <dgm:pt modelId="{0424DECD-2B1F-814D-ABA0-30884E4F0CCD}" type="pres">
      <dgm:prSet presAssocID="{EB6B64A3-9759-8C40-8184-A715D49F14F3}" presName="node" presStyleCnt="0"/>
      <dgm:spPr/>
    </dgm:pt>
    <dgm:pt modelId="{1A1CCEDB-4391-8542-A60A-A0C2C2B62F90}" type="pres">
      <dgm:prSet presAssocID="{EB6B64A3-9759-8C40-8184-A715D49F14F3}" presName="parentNode" presStyleLbl="node1" presStyleIdx="3" presStyleCnt="5" custScaleX="185474" custScaleY="120957" custLinFactX="4128" custLinFactNeighborX="100000" custLinFactNeighborY="10497">
        <dgm:presLayoutVars>
          <dgm:chMax val="1"/>
          <dgm:bulletEnabled val="1"/>
        </dgm:presLayoutVars>
      </dgm:prSet>
      <dgm:spPr/>
    </dgm:pt>
    <dgm:pt modelId="{46861635-5A13-C741-8D89-34FF8CAE0E15}" type="pres">
      <dgm:prSet presAssocID="{EB6B64A3-9759-8C40-8184-A715D49F14F3}" presName="childNode" presStyleLbl="revTx" presStyleIdx="0" presStyleCnt="0">
        <dgm:presLayoutVars>
          <dgm:bulletEnabled val="1"/>
        </dgm:presLayoutVars>
      </dgm:prSet>
      <dgm:spPr/>
    </dgm:pt>
    <dgm:pt modelId="{0DE41E6F-D03D-F447-8D40-ED3F5856FECE}" type="pres">
      <dgm:prSet presAssocID="{9BEC9E0F-5D23-E741-AF5C-D2D2CC9BBC04}" presName="Name25" presStyleLbl="parChTrans1D1" presStyleIdx="3" presStyleCnt="4"/>
      <dgm:spPr/>
    </dgm:pt>
    <dgm:pt modelId="{AF12DAF2-EC30-8E4D-AA45-516FD514277C}" type="pres">
      <dgm:prSet presAssocID="{10374801-0F1C-1E4F-AEFB-58CD61C0024F}" presName="node" presStyleCnt="0"/>
      <dgm:spPr/>
    </dgm:pt>
    <dgm:pt modelId="{30955580-C51A-0041-8F9D-F14F7453BDD3}" type="pres">
      <dgm:prSet presAssocID="{10374801-0F1C-1E4F-AEFB-58CD61C0024F}" presName="parentNode" presStyleLbl="node1" presStyleIdx="4" presStyleCnt="5" custLinFactNeighborX="53974" custLinFactNeighborY="-1861">
        <dgm:presLayoutVars>
          <dgm:chMax val="1"/>
          <dgm:bulletEnabled val="1"/>
        </dgm:presLayoutVars>
      </dgm:prSet>
      <dgm:spPr/>
    </dgm:pt>
    <dgm:pt modelId="{95E86106-B51D-F245-A9E6-F7F694B0CA6F}" type="pres">
      <dgm:prSet presAssocID="{10374801-0F1C-1E4F-AEFB-58CD61C0024F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AD13E506-0FB3-944D-9325-9F95C0A4F7D4}" type="presOf" srcId="{0EF2C721-7C72-1042-AE5A-199BA5F2B832}" destId="{B5E3FA85-EBFE-FC46-8219-5874807E5C0E}" srcOrd="0" destOrd="0" presId="urn:microsoft.com/office/officeart/2005/8/layout/radial2"/>
    <dgm:cxn modelId="{690F8219-4058-7E41-BDEC-96FADC53CFC3}" type="presOf" srcId="{C6387E40-48BC-AC47-ABD9-830427B2573E}" destId="{51A5E4EC-1A43-3347-AB84-6DEA3AF18A92}" srcOrd="0" destOrd="0" presId="urn:microsoft.com/office/officeart/2005/8/layout/radial2"/>
    <dgm:cxn modelId="{AA9C6544-4886-A24F-B28C-5E2F2BFC258C}" srcId="{0EF2C721-7C72-1042-AE5A-199BA5F2B832}" destId="{0E156F32-A0F5-E64E-9D64-1BFB8CA7AA27}" srcOrd="0" destOrd="0" parTransId="{C6387E40-48BC-AC47-ABD9-830427B2573E}" sibTransId="{9399A905-FA19-FD49-A8A9-D51ED98CFA81}"/>
    <dgm:cxn modelId="{7989D645-4F11-D746-88AF-866B0601117E}" type="presOf" srcId="{EB6B64A3-9759-8C40-8184-A715D49F14F3}" destId="{1A1CCEDB-4391-8542-A60A-A0C2C2B62F90}" srcOrd="0" destOrd="0" presId="urn:microsoft.com/office/officeart/2005/8/layout/radial2"/>
    <dgm:cxn modelId="{5608376B-880C-0E4E-A02A-D970BCF7D48E}" type="presOf" srcId="{EA496636-362E-AB4F-BC54-1BD2059168FC}" destId="{C721E6AF-51BB-4641-A9AF-81E8996BA8BF}" srcOrd="0" destOrd="0" presId="urn:microsoft.com/office/officeart/2005/8/layout/radial2"/>
    <dgm:cxn modelId="{5DD8928E-7F73-1249-B0C0-6CF8A7D80A27}" srcId="{0EF2C721-7C72-1042-AE5A-199BA5F2B832}" destId="{EA496636-362E-AB4F-BC54-1BD2059168FC}" srcOrd="1" destOrd="0" parTransId="{A9F55010-D495-DE4D-BCB8-4313B00F218D}" sibTransId="{FD89E0B7-0676-7A42-BE8E-F17709DCA6A1}"/>
    <dgm:cxn modelId="{D4B7599E-4D17-724A-B5A8-2788F6B2B277}" type="presOf" srcId="{10374801-0F1C-1E4F-AEFB-58CD61C0024F}" destId="{30955580-C51A-0041-8F9D-F14F7453BDD3}" srcOrd="0" destOrd="0" presId="urn:microsoft.com/office/officeart/2005/8/layout/radial2"/>
    <dgm:cxn modelId="{FC0F64A2-7E73-7040-9317-D57CD4217DDA}" srcId="{0EF2C721-7C72-1042-AE5A-199BA5F2B832}" destId="{EB6B64A3-9759-8C40-8184-A715D49F14F3}" srcOrd="2" destOrd="0" parTransId="{A39E67B5-52D2-7340-8797-514DFF420C1D}" sibTransId="{DE28F289-0EDD-8C4C-82EA-461E7DF44980}"/>
    <dgm:cxn modelId="{B8CDACA3-6817-BB47-BD5D-C19306837DD4}" type="presOf" srcId="{A39E67B5-52D2-7340-8797-514DFF420C1D}" destId="{93BF0EF5-DC3C-CE42-8980-60E49CFBF46D}" srcOrd="0" destOrd="0" presId="urn:microsoft.com/office/officeart/2005/8/layout/radial2"/>
    <dgm:cxn modelId="{FB381AAF-B7B8-564F-9FBE-852C86E9C99E}" type="presOf" srcId="{0E156F32-A0F5-E64E-9D64-1BFB8CA7AA27}" destId="{5F4027D5-97A3-4D46-BFED-7154751E3913}" srcOrd="0" destOrd="0" presId="urn:microsoft.com/office/officeart/2005/8/layout/radial2"/>
    <dgm:cxn modelId="{8FD3EFDB-5ECE-F44C-BFA5-114E44C44458}" srcId="{0EF2C721-7C72-1042-AE5A-199BA5F2B832}" destId="{10374801-0F1C-1E4F-AEFB-58CD61C0024F}" srcOrd="3" destOrd="0" parTransId="{9BEC9E0F-5D23-E741-AF5C-D2D2CC9BBC04}" sibTransId="{FC96178E-8A5B-5C43-A6AF-702FAFC72048}"/>
    <dgm:cxn modelId="{F435CEFD-8FDB-7043-A8C1-844BC4242C84}" type="presOf" srcId="{9BEC9E0F-5D23-E741-AF5C-D2D2CC9BBC04}" destId="{0DE41E6F-D03D-F447-8D40-ED3F5856FECE}" srcOrd="0" destOrd="0" presId="urn:microsoft.com/office/officeart/2005/8/layout/radial2"/>
    <dgm:cxn modelId="{7AE4F6FF-E3AE-C84A-A02B-567F091B561C}" type="presOf" srcId="{A9F55010-D495-DE4D-BCB8-4313B00F218D}" destId="{C75D8BB0-09A7-DF4B-80C8-667BB75A7558}" srcOrd="0" destOrd="0" presId="urn:microsoft.com/office/officeart/2005/8/layout/radial2"/>
    <dgm:cxn modelId="{C7E8A89E-3D9C-3347-9BE9-B60B4BB04D9D}" type="presParOf" srcId="{B5E3FA85-EBFE-FC46-8219-5874807E5C0E}" destId="{CFEBE785-AF65-6B46-8B64-EE705B9F411E}" srcOrd="0" destOrd="0" presId="urn:microsoft.com/office/officeart/2005/8/layout/radial2"/>
    <dgm:cxn modelId="{F991725C-258E-0942-AE02-9FAE479D3AB2}" type="presParOf" srcId="{CFEBE785-AF65-6B46-8B64-EE705B9F411E}" destId="{5A784C70-E849-4740-8B8B-633059B57E8D}" srcOrd="0" destOrd="0" presId="urn:microsoft.com/office/officeart/2005/8/layout/radial2"/>
    <dgm:cxn modelId="{3CDE0CCE-C3DE-8741-AB64-DFBFBD81731D}" type="presParOf" srcId="{5A784C70-E849-4740-8B8B-633059B57E8D}" destId="{F48756E7-B72B-524E-8AEE-7A47B436D759}" srcOrd="0" destOrd="0" presId="urn:microsoft.com/office/officeart/2005/8/layout/radial2"/>
    <dgm:cxn modelId="{CA6707C3-DFAA-0B41-A9F4-8B2AD43C5AF5}" type="presParOf" srcId="{5A784C70-E849-4740-8B8B-633059B57E8D}" destId="{07FD6088-2345-3A42-87C3-23F9A71FAC29}" srcOrd="1" destOrd="0" presId="urn:microsoft.com/office/officeart/2005/8/layout/radial2"/>
    <dgm:cxn modelId="{AD7F1AE0-4FBA-C247-AE74-39A899979B05}" type="presParOf" srcId="{CFEBE785-AF65-6B46-8B64-EE705B9F411E}" destId="{51A5E4EC-1A43-3347-AB84-6DEA3AF18A92}" srcOrd="1" destOrd="0" presId="urn:microsoft.com/office/officeart/2005/8/layout/radial2"/>
    <dgm:cxn modelId="{FF9BF765-312C-D049-A8AA-7241A3B7F13A}" type="presParOf" srcId="{CFEBE785-AF65-6B46-8B64-EE705B9F411E}" destId="{59DD5361-F700-FF43-BE4E-0DD13CA08091}" srcOrd="2" destOrd="0" presId="urn:microsoft.com/office/officeart/2005/8/layout/radial2"/>
    <dgm:cxn modelId="{F2DA71CC-E4D0-5242-8D82-2D419604D8C4}" type="presParOf" srcId="{59DD5361-F700-FF43-BE4E-0DD13CA08091}" destId="{5F4027D5-97A3-4D46-BFED-7154751E3913}" srcOrd="0" destOrd="0" presId="urn:microsoft.com/office/officeart/2005/8/layout/radial2"/>
    <dgm:cxn modelId="{48AECA5D-1B3C-1544-B8B4-E356890AC91A}" type="presParOf" srcId="{59DD5361-F700-FF43-BE4E-0DD13CA08091}" destId="{94EF4B5D-003D-A143-BC1B-2CBED0AED24C}" srcOrd="1" destOrd="0" presId="urn:microsoft.com/office/officeart/2005/8/layout/radial2"/>
    <dgm:cxn modelId="{54E71332-3B43-C344-A270-C9C8FF4192DC}" type="presParOf" srcId="{CFEBE785-AF65-6B46-8B64-EE705B9F411E}" destId="{C75D8BB0-09A7-DF4B-80C8-667BB75A7558}" srcOrd="3" destOrd="0" presId="urn:microsoft.com/office/officeart/2005/8/layout/radial2"/>
    <dgm:cxn modelId="{3CE54A74-77EC-7143-86DB-0E2C1B740963}" type="presParOf" srcId="{CFEBE785-AF65-6B46-8B64-EE705B9F411E}" destId="{0E08A9FB-A527-B643-B5E5-245949D5F69A}" srcOrd="4" destOrd="0" presId="urn:microsoft.com/office/officeart/2005/8/layout/radial2"/>
    <dgm:cxn modelId="{397AA734-3FCE-734D-BBB0-6A940D25B461}" type="presParOf" srcId="{0E08A9FB-A527-B643-B5E5-245949D5F69A}" destId="{C721E6AF-51BB-4641-A9AF-81E8996BA8BF}" srcOrd="0" destOrd="0" presId="urn:microsoft.com/office/officeart/2005/8/layout/radial2"/>
    <dgm:cxn modelId="{AEBE7041-680C-384F-AC37-EB234094D559}" type="presParOf" srcId="{0E08A9FB-A527-B643-B5E5-245949D5F69A}" destId="{1572168F-A732-464E-B02C-0E01FCEC9662}" srcOrd="1" destOrd="0" presId="urn:microsoft.com/office/officeart/2005/8/layout/radial2"/>
    <dgm:cxn modelId="{CC1E9606-0F63-954E-90AA-FEF772FECBA8}" type="presParOf" srcId="{CFEBE785-AF65-6B46-8B64-EE705B9F411E}" destId="{93BF0EF5-DC3C-CE42-8980-60E49CFBF46D}" srcOrd="5" destOrd="0" presId="urn:microsoft.com/office/officeart/2005/8/layout/radial2"/>
    <dgm:cxn modelId="{2577B5A5-333C-3946-ABB1-A699F24EBE91}" type="presParOf" srcId="{CFEBE785-AF65-6B46-8B64-EE705B9F411E}" destId="{0424DECD-2B1F-814D-ABA0-30884E4F0CCD}" srcOrd="6" destOrd="0" presId="urn:microsoft.com/office/officeart/2005/8/layout/radial2"/>
    <dgm:cxn modelId="{4E12D924-E7DF-7F48-8996-E635C90049A4}" type="presParOf" srcId="{0424DECD-2B1F-814D-ABA0-30884E4F0CCD}" destId="{1A1CCEDB-4391-8542-A60A-A0C2C2B62F90}" srcOrd="0" destOrd="0" presId="urn:microsoft.com/office/officeart/2005/8/layout/radial2"/>
    <dgm:cxn modelId="{80258519-C70B-634E-8182-3E734D2B1451}" type="presParOf" srcId="{0424DECD-2B1F-814D-ABA0-30884E4F0CCD}" destId="{46861635-5A13-C741-8D89-34FF8CAE0E15}" srcOrd="1" destOrd="0" presId="urn:microsoft.com/office/officeart/2005/8/layout/radial2"/>
    <dgm:cxn modelId="{CCCAB8F7-206F-ED45-BB5F-25F362B1FACA}" type="presParOf" srcId="{CFEBE785-AF65-6B46-8B64-EE705B9F411E}" destId="{0DE41E6F-D03D-F447-8D40-ED3F5856FECE}" srcOrd="7" destOrd="0" presId="urn:microsoft.com/office/officeart/2005/8/layout/radial2"/>
    <dgm:cxn modelId="{5F6F73FC-081F-2D42-93BB-BFAA040C682F}" type="presParOf" srcId="{CFEBE785-AF65-6B46-8B64-EE705B9F411E}" destId="{AF12DAF2-EC30-8E4D-AA45-516FD514277C}" srcOrd="8" destOrd="0" presId="urn:microsoft.com/office/officeart/2005/8/layout/radial2"/>
    <dgm:cxn modelId="{FF8070FA-A50A-664E-85A8-EF5DF879D36D}" type="presParOf" srcId="{AF12DAF2-EC30-8E4D-AA45-516FD514277C}" destId="{30955580-C51A-0041-8F9D-F14F7453BDD3}" srcOrd="0" destOrd="0" presId="urn:microsoft.com/office/officeart/2005/8/layout/radial2"/>
    <dgm:cxn modelId="{6FCE3EF1-4BB5-4F47-A322-ABA905A1E042}" type="presParOf" srcId="{AF12DAF2-EC30-8E4D-AA45-516FD514277C}" destId="{95E86106-B51D-F245-A9E6-F7F694B0CA6F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09663E-B6B1-CB47-845B-72022BC8D9C7}">
      <dsp:nvSpPr>
        <dsp:cNvPr id="0" name=""/>
        <dsp:cNvSpPr/>
      </dsp:nvSpPr>
      <dsp:spPr>
        <a:xfrm>
          <a:off x="1400069" y="1312469"/>
          <a:ext cx="4513305" cy="45133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C80509-B33C-CC42-8332-312E70909458}">
      <dsp:nvSpPr>
        <dsp:cNvPr id="0" name=""/>
        <dsp:cNvSpPr/>
      </dsp:nvSpPr>
      <dsp:spPr>
        <a:xfrm>
          <a:off x="1901422" y="1813822"/>
          <a:ext cx="3510599" cy="35105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0935FD-B67A-4F43-B267-98EF972F0A23}">
      <dsp:nvSpPr>
        <dsp:cNvPr id="0" name=""/>
        <dsp:cNvSpPr/>
      </dsp:nvSpPr>
      <dsp:spPr>
        <a:xfrm>
          <a:off x="2402775" y="2315175"/>
          <a:ext cx="2507893" cy="25078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5DF1C-4D92-2447-B096-43AB0B7DCBBA}">
      <dsp:nvSpPr>
        <dsp:cNvPr id="0" name=""/>
        <dsp:cNvSpPr/>
      </dsp:nvSpPr>
      <dsp:spPr>
        <a:xfrm>
          <a:off x="2904504" y="2816904"/>
          <a:ext cx="1504435" cy="15044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C789AA-8B33-1E40-877B-52C7402DB4E7}">
      <dsp:nvSpPr>
        <dsp:cNvPr id="0" name=""/>
        <dsp:cNvSpPr/>
      </dsp:nvSpPr>
      <dsp:spPr>
        <a:xfrm>
          <a:off x="3405857" y="3318257"/>
          <a:ext cx="501729" cy="5017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5F6278-5D1E-9D40-9CEF-EEB4BE5DB29C}">
      <dsp:nvSpPr>
        <dsp:cNvPr id="0" name=""/>
        <dsp:cNvSpPr/>
      </dsp:nvSpPr>
      <dsp:spPr>
        <a:xfrm>
          <a:off x="6665591" y="191965"/>
          <a:ext cx="2256652" cy="79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Pastoral Team</a:t>
          </a:r>
        </a:p>
      </dsp:txBody>
      <dsp:txXfrm>
        <a:off x="6665591" y="191965"/>
        <a:ext cx="2256652" cy="796748"/>
      </dsp:txXfrm>
    </dsp:sp>
    <dsp:sp modelId="{D72D5F0C-4F51-D646-BBA7-C213AED8F485}">
      <dsp:nvSpPr>
        <dsp:cNvPr id="0" name=""/>
        <dsp:cNvSpPr/>
      </dsp:nvSpPr>
      <dsp:spPr>
        <a:xfrm>
          <a:off x="6101428" y="590340"/>
          <a:ext cx="5641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7AF90E-2C4E-FD4D-9F69-869ACC0EEA8F}">
      <dsp:nvSpPr>
        <dsp:cNvPr id="0" name=""/>
        <dsp:cNvSpPr/>
      </dsp:nvSpPr>
      <dsp:spPr>
        <a:xfrm rot="5400000">
          <a:off x="3387804" y="859258"/>
          <a:ext cx="2978781" cy="244094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690B20-2223-E54E-9AD6-010E96A9E948}">
      <dsp:nvSpPr>
        <dsp:cNvPr id="0" name=""/>
        <dsp:cNvSpPr/>
      </dsp:nvSpPr>
      <dsp:spPr>
        <a:xfrm>
          <a:off x="6628469" y="995711"/>
          <a:ext cx="3363991" cy="79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BDA </a:t>
          </a:r>
          <a:r>
            <a:rPr lang="en-US" sz="2800" kern="1200" dirty="0"/>
            <a:t>Leadership Team</a:t>
          </a:r>
        </a:p>
      </dsp:txBody>
      <dsp:txXfrm>
        <a:off x="6628469" y="995711"/>
        <a:ext cx="3363991" cy="796748"/>
      </dsp:txXfrm>
    </dsp:sp>
    <dsp:sp modelId="{F84596B9-2D77-D345-B18E-DB0DA18FF166}">
      <dsp:nvSpPr>
        <dsp:cNvPr id="0" name=""/>
        <dsp:cNvSpPr/>
      </dsp:nvSpPr>
      <dsp:spPr>
        <a:xfrm>
          <a:off x="6101428" y="1432823"/>
          <a:ext cx="5641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5EB5DF-47F4-E343-A865-D9914A7A744A}">
      <dsp:nvSpPr>
        <dsp:cNvPr id="0" name=""/>
        <dsp:cNvSpPr/>
      </dsp:nvSpPr>
      <dsp:spPr>
        <a:xfrm rot="5400000">
          <a:off x="3825519" y="1637727"/>
          <a:ext cx="2480211" cy="206859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204ADF-9190-ED4E-B62C-40072B5ACE19}">
      <dsp:nvSpPr>
        <dsp:cNvPr id="0" name=""/>
        <dsp:cNvSpPr/>
      </dsp:nvSpPr>
      <dsp:spPr>
        <a:xfrm>
          <a:off x="6665591" y="1876933"/>
          <a:ext cx="2256652" cy="79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BDA Body</a:t>
          </a:r>
        </a:p>
      </dsp:txBody>
      <dsp:txXfrm>
        <a:off x="6665591" y="1876933"/>
        <a:ext cx="2256652" cy="796748"/>
      </dsp:txXfrm>
    </dsp:sp>
    <dsp:sp modelId="{7E843EC3-68A0-DE4A-8A36-229E185B379E}">
      <dsp:nvSpPr>
        <dsp:cNvPr id="0" name=""/>
        <dsp:cNvSpPr/>
      </dsp:nvSpPr>
      <dsp:spPr>
        <a:xfrm>
          <a:off x="6101428" y="2275307"/>
          <a:ext cx="5641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29F7B3-23D8-2541-A11A-08F961FA010C}">
      <dsp:nvSpPr>
        <dsp:cNvPr id="0" name=""/>
        <dsp:cNvSpPr/>
      </dsp:nvSpPr>
      <dsp:spPr>
        <a:xfrm rot="5400000">
          <a:off x="4254734" y="2384379"/>
          <a:ext cx="1955765" cy="173762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B6E6B2-048C-F24B-BC32-ED78B890A5AD}">
      <dsp:nvSpPr>
        <dsp:cNvPr id="0" name=""/>
        <dsp:cNvSpPr/>
      </dsp:nvSpPr>
      <dsp:spPr>
        <a:xfrm>
          <a:off x="6501747" y="2777620"/>
          <a:ext cx="3643252" cy="79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Everett Deaf Christian Community</a:t>
          </a:r>
        </a:p>
      </dsp:txBody>
      <dsp:txXfrm>
        <a:off x="6501747" y="2777620"/>
        <a:ext cx="3643252" cy="796748"/>
      </dsp:txXfrm>
    </dsp:sp>
    <dsp:sp modelId="{A46D3FD9-3672-364B-A634-A25D093A48DD}">
      <dsp:nvSpPr>
        <dsp:cNvPr id="0" name=""/>
        <dsp:cNvSpPr/>
      </dsp:nvSpPr>
      <dsp:spPr>
        <a:xfrm>
          <a:off x="6101428" y="3099737"/>
          <a:ext cx="5641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683543-6FB1-474E-819E-B463E034BD9D}">
      <dsp:nvSpPr>
        <dsp:cNvPr id="0" name=""/>
        <dsp:cNvSpPr/>
      </dsp:nvSpPr>
      <dsp:spPr>
        <a:xfrm rot="5400000">
          <a:off x="4681994" y="3172702"/>
          <a:ext cx="1492399" cy="134646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14FCFC-7BF3-F34A-B555-5B3B565934B7}">
      <dsp:nvSpPr>
        <dsp:cNvPr id="0" name=""/>
        <dsp:cNvSpPr/>
      </dsp:nvSpPr>
      <dsp:spPr>
        <a:xfrm>
          <a:off x="6597181" y="3695428"/>
          <a:ext cx="4382170" cy="79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Everett Deaf Community</a:t>
          </a:r>
        </a:p>
      </dsp:txBody>
      <dsp:txXfrm>
        <a:off x="6597181" y="3695428"/>
        <a:ext cx="4382170" cy="796748"/>
      </dsp:txXfrm>
    </dsp:sp>
    <dsp:sp modelId="{E545E8FA-1DD3-F240-B8C5-7B6A6772EDC5}">
      <dsp:nvSpPr>
        <dsp:cNvPr id="0" name=""/>
        <dsp:cNvSpPr/>
      </dsp:nvSpPr>
      <dsp:spPr>
        <a:xfrm>
          <a:off x="6101428" y="3900097"/>
          <a:ext cx="5641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A8FCFB-945B-054F-8BF8-7097D2C32676}">
      <dsp:nvSpPr>
        <dsp:cNvPr id="0" name=""/>
        <dsp:cNvSpPr/>
      </dsp:nvSpPr>
      <dsp:spPr>
        <a:xfrm rot="5400000">
          <a:off x="5085935" y="3937708"/>
          <a:ext cx="1053104" cy="97788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5C683A-A939-DC45-A427-5035603A5054}">
      <dsp:nvSpPr>
        <dsp:cNvPr id="0" name=""/>
        <dsp:cNvSpPr/>
      </dsp:nvSpPr>
      <dsp:spPr>
        <a:xfrm>
          <a:off x="4098547" y="0"/>
          <a:ext cx="2784152" cy="154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Spiritual Life Team</a:t>
          </a:r>
        </a:p>
      </dsp:txBody>
      <dsp:txXfrm>
        <a:off x="4506277" y="225565"/>
        <a:ext cx="1968692" cy="1089126"/>
      </dsp:txXfrm>
    </dsp:sp>
    <dsp:sp modelId="{65052815-423C-B44E-A497-84D182C6F199}">
      <dsp:nvSpPr>
        <dsp:cNvPr id="0" name=""/>
        <dsp:cNvSpPr/>
      </dsp:nvSpPr>
      <dsp:spPr>
        <a:xfrm rot="1455674">
          <a:off x="6701972" y="1145220"/>
          <a:ext cx="395168" cy="519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6707207" y="1224831"/>
        <a:ext cx="276618" cy="311902"/>
      </dsp:txXfrm>
    </dsp:sp>
    <dsp:sp modelId="{CA040DFA-5B21-B944-B3E1-4CCAAD0A5C25}">
      <dsp:nvSpPr>
        <dsp:cNvPr id="0" name=""/>
        <dsp:cNvSpPr/>
      </dsp:nvSpPr>
      <dsp:spPr>
        <a:xfrm>
          <a:off x="7023976" y="1239524"/>
          <a:ext cx="2433697" cy="154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Men’s Ministry Team</a:t>
          </a:r>
        </a:p>
      </dsp:txBody>
      <dsp:txXfrm>
        <a:off x="7380383" y="1465089"/>
        <a:ext cx="1720883" cy="1089126"/>
      </dsp:txXfrm>
    </dsp:sp>
    <dsp:sp modelId="{33B310AE-FC0C-C04F-918B-758E8189D8A6}">
      <dsp:nvSpPr>
        <dsp:cNvPr id="0" name=""/>
        <dsp:cNvSpPr/>
      </dsp:nvSpPr>
      <dsp:spPr>
        <a:xfrm rot="5433882">
          <a:off x="8025907" y="2892553"/>
          <a:ext cx="407306" cy="519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 rot="10800000">
        <a:off x="8087605" y="2935427"/>
        <a:ext cx="285114" cy="311902"/>
      </dsp:txXfrm>
    </dsp:sp>
    <dsp:sp modelId="{2A4BE883-8EB1-B441-A6D2-47A6A3811BBB}">
      <dsp:nvSpPr>
        <dsp:cNvPr id="0" name=""/>
        <dsp:cNvSpPr/>
      </dsp:nvSpPr>
      <dsp:spPr>
        <a:xfrm>
          <a:off x="7064417" y="3548215"/>
          <a:ext cx="2307304" cy="154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Women’s Ministry Team</a:t>
          </a:r>
        </a:p>
      </dsp:txBody>
      <dsp:txXfrm>
        <a:off x="7402314" y="3773780"/>
        <a:ext cx="1631510" cy="1089126"/>
      </dsp:txXfrm>
    </dsp:sp>
    <dsp:sp modelId="{D35198B4-C3D3-944E-A1D1-8043E5896600}">
      <dsp:nvSpPr>
        <dsp:cNvPr id="0" name=""/>
        <dsp:cNvSpPr/>
      </dsp:nvSpPr>
      <dsp:spPr>
        <a:xfrm rot="9536545">
          <a:off x="6584063" y="4597311"/>
          <a:ext cx="468733" cy="519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 rot="10800000">
        <a:off x="6719988" y="4676015"/>
        <a:ext cx="328113" cy="311902"/>
      </dsp:txXfrm>
    </dsp:sp>
    <dsp:sp modelId="{70F0EEBF-1877-8746-9F0A-39901F7E71B5}">
      <dsp:nvSpPr>
        <dsp:cNvPr id="0" name=""/>
        <dsp:cNvSpPr/>
      </dsp:nvSpPr>
      <dsp:spPr>
        <a:xfrm>
          <a:off x="4256473" y="4633074"/>
          <a:ext cx="2287819" cy="154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Social Events</a:t>
          </a:r>
        </a:p>
      </dsp:txBody>
      <dsp:txXfrm>
        <a:off x="4591516" y="4858639"/>
        <a:ext cx="1617733" cy="1089126"/>
      </dsp:txXfrm>
    </dsp:sp>
    <dsp:sp modelId="{D860166A-AEB7-5443-B54E-B3FEFB02A17C}">
      <dsp:nvSpPr>
        <dsp:cNvPr id="0" name=""/>
        <dsp:cNvSpPr/>
      </dsp:nvSpPr>
      <dsp:spPr>
        <a:xfrm rot="12504609">
          <a:off x="4177432" y="4550409"/>
          <a:ext cx="253827" cy="519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 rot="10800000">
        <a:off x="4248995" y="4672491"/>
        <a:ext cx="177679" cy="311902"/>
      </dsp:txXfrm>
    </dsp:sp>
    <dsp:sp modelId="{652A1A14-35A9-794E-9F81-32D21CB7E20E}">
      <dsp:nvSpPr>
        <dsp:cNvPr id="0" name=""/>
        <dsp:cNvSpPr/>
      </dsp:nvSpPr>
      <dsp:spPr>
        <a:xfrm>
          <a:off x="1288202" y="2942077"/>
          <a:ext cx="3131248" cy="21672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1746763" y="3259463"/>
        <a:ext cx="2214126" cy="1532476"/>
      </dsp:txXfrm>
    </dsp:sp>
    <dsp:sp modelId="{EEE84118-7E8A-EC4A-ABF1-C714D1288373}">
      <dsp:nvSpPr>
        <dsp:cNvPr id="0" name=""/>
        <dsp:cNvSpPr/>
      </dsp:nvSpPr>
      <dsp:spPr>
        <a:xfrm rot="15782800">
          <a:off x="2447028" y="2276851"/>
          <a:ext cx="450422" cy="519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 rot="10800000">
        <a:off x="2522771" y="2447885"/>
        <a:ext cx="315295" cy="311902"/>
      </dsp:txXfrm>
    </dsp:sp>
    <dsp:sp modelId="{B7E848B9-E413-5048-AD2B-A603DEB046BE}">
      <dsp:nvSpPr>
        <dsp:cNvPr id="0" name=""/>
        <dsp:cNvSpPr/>
      </dsp:nvSpPr>
      <dsp:spPr>
        <a:xfrm>
          <a:off x="1755893" y="567722"/>
          <a:ext cx="1540256" cy="1540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Tech Team</a:t>
          </a:r>
        </a:p>
      </dsp:txBody>
      <dsp:txXfrm>
        <a:off x="1981458" y="793287"/>
        <a:ext cx="1089126" cy="1089126"/>
      </dsp:txXfrm>
    </dsp:sp>
    <dsp:sp modelId="{7035085C-B6DC-B447-89E0-511F6E953D53}">
      <dsp:nvSpPr>
        <dsp:cNvPr id="0" name=""/>
        <dsp:cNvSpPr/>
      </dsp:nvSpPr>
      <dsp:spPr>
        <a:xfrm rot="20949545">
          <a:off x="3474506" y="850170"/>
          <a:ext cx="481741" cy="519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3475796" y="967728"/>
        <a:ext cx="337219" cy="3119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40909-AEED-A44F-993A-6EF051164EBE}">
      <dsp:nvSpPr>
        <dsp:cNvPr id="0" name=""/>
        <dsp:cNvSpPr/>
      </dsp:nvSpPr>
      <dsp:spPr>
        <a:xfrm rot="2370651">
          <a:off x="4482315" y="3980917"/>
          <a:ext cx="695109" cy="36562"/>
        </a:xfrm>
        <a:custGeom>
          <a:avLst/>
          <a:gdLst/>
          <a:ahLst/>
          <a:cxnLst/>
          <a:rect l="0" t="0" r="0" b="0"/>
          <a:pathLst>
            <a:path>
              <a:moveTo>
                <a:pt x="0" y="18281"/>
              </a:moveTo>
              <a:lnTo>
                <a:pt x="695109" y="1828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84B47D-13F8-3040-B8A1-796F16974629}">
      <dsp:nvSpPr>
        <dsp:cNvPr id="0" name=""/>
        <dsp:cNvSpPr/>
      </dsp:nvSpPr>
      <dsp:spPr>
        <a:xfrm rot="399692">
          <a:off x="4549771" y="3393792"/>
          <a:ext cx="3542581" cy="36562"/>
        </a:xfrm>
        <a:custGeom>
          <a:avLst/>
          <a:gdLst/>
          <a:ahLst/>
          <a:cxnLst/>
          <a:rect l="0" t="0" r="0" b="0"/>
          <a:pathLst>
            <a:path>
              <a:moveTo>
                <a:pt x="0" y="18281"/>
              </a:moveTo>
              <a:lnTo>
                <a:pt x="3542581" y="1828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A5E4EC-1A43-3347-AB84-6DEA3AF18A92}">
      <dsp:nvSpPr>
        <dsp:cNvPr id="0" name=""/>
        <dsp:cNvSpPr/>
      </dsp:nvSpPr>
      <dsp:spPr>
        <a:xfrm rot="20601314">
          <a:off x="4475329" y="2262021"/>
          <a:ext cx="4124056" cy="36562"/>
        </a:xfrm>
        <a:custGeom>
          <a:avLst/>
          <a:gdLst/>
          <a:ahLst/>
          <a:cxnLst/>
          <a:rect l="0" t="0" r="0" b="0"/>
          <a:pathLst>
            <a:path>
              <a:moveTo>
                <a:pt x="0" y="18281"/>
              </a:moveTo>
              <a:lnTo>
                <a:pt x="4124056" y="1828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3535E2-246D-D945-BBB4-905F3B2EE99C}">
      <dsp:nvSpPr>
        <dsp:cNvPr id="0" name=""/>
        <dsp:cNvSpPr/>
      </dsp:nvSpPr>
      <dsp:spPr>
        <a:xfrm rot="18797279">
          <a:off x="4421292" y="2069993"/>
          <a:ext cx="595401" cy="36562"/>
        </a:xfrm>
        <a:custGeom>
          <a:avLst/>
          <a:gdLst/>
          <a:ahLst/>
          <a:cxnLst/>
          <a:rect l="0" t="0" r="0" b="0"/>
          <a:pathLst>
            <a:path>
              <a:moveTo>
                <a:pt x="0" y="18281"/>
              </a:moveTo>
              <a:lnTo>
                <a:pt x="595401" y="1828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D6088-2345-3A42-87C3-23F9A71FAC29}">
      <dsp:nvSpPr>
        <dsp:cNvPr id="0" name=""/>
        <dsp:cNvSpPr/>
      </dsp:nvSpPr>
      <dsp:spPr>
        <a:xfrm>
          <a:off x="101677" y="1313977"/>
          <a:ext cx="4656475" cy="36353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A74A9-21A1-044E-958D-3D3FFA54AB48}">
      <dsp:nvSpPr>
        <dsp:cNvPr id="0" name=""/>
        <dsp:cNvSpPr/>
      </dsp:nvSpPr>
      <dsp:spPr>
        <a:xfrm>
          <a:off x="4319667" y="-22773"/>
          <a:ext cx="2815572" cy="20808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Online:</a:t>
          </a:r>
          <a:r>
            <a:rPr lang="en-US" sz="2400" kern="1200" baseline="0" dirty="0"/>
            <a:t> Glide &amp; Zoom</a:t>
          </a:r>
        </a:p>
      </dsp:txBody>
      <dsp:txXfrm>
        <a:off x="4731998" y="281967"/>
        <a:ext cx="1990910" cy="1471412"/>
      </dsp:txXfrm>
    </dsp:sp>
    <dsp:sp modelId="{F0F299D7-42E3-BD40-90DE-EF2970FA5503}">
      <dsp:nvSpPr>
        <dsp:cNvPr id="0" name=""/>
        <dsp:cNvSpPr/>
      </dsp:nvSpPr>
      <dsp:spPr>
        <a:xfrm>
          <a:off x="5484167" y="-22773"/>
          <a:ext cx="4223358" cy="2080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/>
        </a:p>
      </dsp:txBody>
      <dsp:txXfrm>
        <a:off x="5484167" y="-22773"/>
        <a:ext cx="4223358" cy="2080892"/>
      </dsp:txXfrm>
    </dsp:sp>
    <dsp:sp modelId="{5F4027D5-97A3-4D46-BFED-7154751E3913}">
      <dsp:nvSpPr>
        <dsp:cNvPr id="0" name=""/>
        <dsp:cNvSpPr/>
      </dsp:nvSpPr>
      <dsp:spPr>
        <a:xfrm>
          <a:off x="8450601" y="81375"/>
          <a:ext cx="2633854" cy="24664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Worship Team</a:t>
          </a:r>
        </a:p>
      </dsp:txBody>
      <dsp:txXfrm>
        <a:off x="8836320" y="442578"/>
        <a:ext cx="1862416" cy="1744039"/>
      </dsp:txXfrm>
    </dsp:sp>
    <dsp:sp modelId="{7364733B-9EE9-124D-AB5B-F16E8F3EF5A3}">
      <dsp:nvSpPr>
        <dsp:cNvPr id="0" name=""/>
        <dsp:cNvSpPr/>
      </dsp:nvSpPr>
      <dsp:spPr>
        <a:xfrm>
          <a:off x="8058716" y="2745564"/>
          <a:ext cx="3055529" cy="20957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Discipleship, SS, Wed Bible Study, etc.</a:t>
          </a:r>
        </a:p>
      </dsp:txBody>
      <dsp:txXfrm>
        <a:off x="8506188" y="3052482"/>
        <a:ext cx="2160585" cy="1481934"/>
      </dsp:txXfrm>
    </dsp:sp>
    <dsp:sp modelId="{1A3778D4-0482-C143-8739-5E42CF316153}">
      <dsp:nvSpPr>
        <dsp:cNvPr id="0" name=""/>
        <dsp:cNvSpPr/>
      </dsp:nvSpPr>
      <dsp:spPr>
        <a:xfrm>
          <a:off x="4301436" y="4025085"/>
          <a:ext cx="3736898" cy="2158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 Outreach Team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Rod, Bob, Greg, &amp; Earl</a:t>
          </a:r>
        </a:p>
      </dsp:txBody>
      <dsp:txXfrm>
        <a:off x="4848692" y="4341165"/>
        <a:ext cx="2642386" cy="15261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455F3-1ADF-AF42-9C2A-1602CB04FA7D}">
      <dsp:nvSpPr>
        <dsp:cNvPr id="0" name=""/>
        <dsp:cNvSpPr/>
      </dsp:nvSpPr>
      <dsp:spPr>
        <a:xfrm rot="1593533">
          <a:off x="4465173" y="4188847"/>
          <a:ext cx="2479375" cy="47724"/>
        </a:xfrm>
        <a:custGeom>
          <a:avLst/>
          <a:gdLst/>
          <a:ahLst/>
          <a:cxnLst/>
          <a:rect l="0" t="0" r="0" b="0"/>
          <a:pathLst>
            <a:path>
              <a:moveTo>
                <a:pt x="0" y="23862"/>
              </a:moveTo>
              <a:lnTo>
                <a:pt x="2479375" y="238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A5E4EC-1A43-3347-AB84-6DEA3AF18A92}">
      <dsp:nvSpPr>
        <dsp:cNvPr id="0" name=""/>
        <dsp:cNvSpPr/>
      </dsp:nvSpPr>
      <dsp:spPr>
        <a:xfrm rot="21481421">
          <a:off x="4595335" y="3033415"/>
          <a:ext cx="2205173" cy="47724"/>
        </a:xfrm>
        <a:custGeom>
          <a:avLst/>
          <a:gdLst/>
          <a:ahLst/>
          <a:cxnLst/>
          <a:rect l="0" t="0" r="0" b="0"/>
          <a:pathLst>
            <a:path>
              <a:moveTo>
                <a:pt x="0" y="23862"/>
              </a:moveTo>
              <a:lnTo>
                <a:pt x="2205173" y="238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3535E2-246D-D945-BBB4-905F3B2EE99C}">
      <dsp:nvSpPr>
        <dsp:cNvPr id="0" name=""/>
        <dsp:cNvSpPr/>
      </dsp:nvSpPr>
      <dsp:spPr>
        <a:xfrm rot="19742868">
          <a:off x="4448150" y="1941851"/>
          <a:ext cx="2076364" cy="47724"/>
        </a:xfrm>
        <a:custGeom>
          <a:avLst/>
          <a:gdLst/>
          <a:ahLst/>
          <a:cxnLst/>
          <a:rect l="0" t="0" r="0" b="0"/>
          <a:pathLst>
            <a:path>
              <a:moveTo>
                <a:pt x="0" y="23862"/>
              </a:moveTo>
              <a:lnTo>
                <a:pt x="2076364" y="238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D6088-2345-3A42-87C3-23F9A71FAC29}">
      <dsp:nvSpPr>
        <dsp:cNvPr id="0" name=""/>
        <dsp:cNvSpPr/>
      </dsp:nvSpPr>
      <dsp:spPr>
        <a:xfrm>
          <a:off x="426302" y="761354"/>
          <a:ext cx="5498093" cy="4525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A74A9-21A1-044E-958D-3D3FFA54AB48}">
      <dsp:nvSpPr>
        <dsp:cNvPr id="0" name=""/>
        <dsp:cNvSpPr/>
      </dsp:nvSpPr>
      <dsp:spPr>
        <a:xfrm>
          <a:off x="6241286" y="57151"/>
          <a:ext cx="1842643" cy="18065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WM Retreat Committee</a:t>
          </a:r>
        </a:p>
      </dsp:txBody>
      <dsp:txXfrm>
        <a:off x="6511135" y="321709"/>
        <a:ext cx="1302945" cy="1277397"/>
      </dsp:txXfrm>
    </dsp:sp>
    <dsp:sp modelId="{F0F299D7-42E3-BD40-90DE-EF2970FA5503}">
      <dsp:nvSpPr>
        <dsp:cNvPr id="0" name=""/>
        <dsp:cNvSpPr/>
      </dsp:nvSpPr>
      <dsp:spPr>
        <a:xfrm>
          <a:off x="8219418" y="57151"/>
          <a:ext cx="2763965" cy="18065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Linda – Point person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Patti – Registration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Joanna – External Contacts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Nancy - Treasurer</a:t>
          </a:r>
        </a:p>
      </dsp:txBody>
      <dsp:txXfrm>
        <a:off x="8219418" y="57151"/>
        <a:ext cx="2763965" cy="1806513"/>
      </dsp:txXfrm>
    </dsp:sp>
    <dsp:sp modelId="{5F4027D5-97A3-4D46-BFED-7154751E3913}">
      <dsp:nvSpPr>
        <dsp:cNvPr id="0" name=""/>
        <dsp:cNvSpPr/>
      </dsp:nvSpPr>
      <dsp:spPr>
        <a:xfrm>
          <a:off x="6798939" y="2078829"/>
          <a:ext cx="2156019" cy="18065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Women’s Fellowship Events</a:t>
          </a:r>
        </a:p>
      </dsp:txBody>
      <dsp:txXfrm>
        <a:off x="7114681" y="2343387"/>
        <a:ext cx="1524535" cy="1277397"/>
      </dsp:txXfrm>
    </dsp:sp>
    <dsp:sp modelId="{7512FF3E-3B95-434B-A5C1-4A427E980BE4}">
      <dsp:nvSpPr>
        <dsp:cNvPr id="0" name=""/>
        <dsp:cNvSpPr/>
      </dsp:nvSpPr>
      <dsp:spPr>
        <a:xfrm>
          <a:off x="6656287" y="4330946"/>
          <a:ext cx="2184219" cy="18065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Women's Small Group - interest/needs</a:t>
          </a:r>
        </a:p>
      </dsp:txBody>
      <dsp:txXfrm>
        <a:off x="6976158" y="4595504"/>
        <a:ext cx="1544477" cy="12773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C744FF-9BE1-7249-A270-5B6DA78CC9FB}">
      <dsp:nvSpPr>
        <dsp:cNvPr id="0" name=""/>
        <dsp:cNvSpPr/>
      </dsp:nvSpPr>
      <dsp:spPr>
        <a:xfrm rot="1226857">
          <a:off x="4557547" y="4043421"/>
          <a:ext cx="3639564" cy="47724"/>
        </a:xfrm>
        <a:custGeom>
          <a:avLst/>
          <a:gdLst/>
          <a:ahLst/>
          <a:cxnLst/>
          <a:rect l="0" t="0" r="0" b="0"/>
          <a:pathLst>
            <a:path>
              <a:moveTo>
                <a:pt x="0" y="23862"/>
              </a:moveTo>
              <a:lnTo>
                <a:pt x="3639564" y="238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0A8B39-FB88-584D-81BA-9328F36C83FE}">
      <dsp:nvSpPr>
        <dsp:cNvPr id="0" name=""/>
        <dsp:cNvSpPr/>
      </dsp:nvSpPr>
      <dsp:spPr>
        <a:xfrm rot="21294619">
          <a:off x="4664602" y="2749777"/>
          <a:ext cx="3858236" cy="47724"/>
        </a:xfrm>
        <a:custGeom>
          <a:avLst/>
          <a:gdLst/>
          <a:ahLst/>
          <a:cxnLst/>
          <a:rect l="0" t="0" r="0" b="0"/>
          <a:pathLst>
            <a:path>
              <a:moveTo>
                <a:pt x="0" y="23862"/>
              </a:moveTo>
              <a:lnTo>
                <a:pt x="3858236" y="238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3535E2-246D-D945-BBB4-905F3B2EE99C}">
      <dsp:nvSpPr>
        <dsp:cNvPr id="0" name=""/>
        <dsp:cNvSpPr/>
      </dsp:nvSpPr>
      <dsp:spPr>
        <a:xfrm rot="19986358">
          <a:off x="4556274" y="1995416"/>
          <a:ext cx="2143842" cy="47724"/>
        </a:xfrm>
        <a:custGeom>
          <a:avLst/>
          <a:gdLst/>
          <a:ahLst/>
          <a:cxnLst/>
          <a:rect l="0" t="0" r="0" b="0"/>
          <a:pathLst>
            <a:path>
              <a:moveTo>
                <a:pt x="0" y="23862"/>
              </a:moveTo>
              <a:lnTo>
                <a:pt x="2143842" y="238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D6088-2345-3A42-87C3-23F9A71FAC29}">
      <dsp:nvSpPr>
        <dsp:cNvPr id="0" name=""/>
        <dsp:cNvSpPr/>
      </dsp:nvSpPr>
      <dsp:spPr>
        <a:xfrm>
          <a:off x="0" y="62393"/>
          <a:ext cx="6674584" cy="61991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A74A9-21A1-044E-958D-3D3FFA54AB48}">
      <dsp:nvSpPr>
        <dsp:cNvPr id="0" name=""/>
        <dsp:cNvSpPr/>
      </dsp:nvSpPr>
      <dsp:spPr>
        <a:xfrm>
          <a:off x="6378860" y="126079"/>
          <a:ext cx="2402247" cy="18065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Men’s Retreat</a:t>
          </a:r>
        </a:p>
      </dsp:txBody>
      <dsp:txXfrm>
        <a:off x="6730661" y="390637"/>
        <a:ext cx="1698645" cy="1277397"/>
      </dsp:txXfrm>
    </dsp:sp>
    <dsp:sp modelId="{8F403292-9F29-8742-92B1-770568915EB7}">
      <dsp:nvSpPr>
        <dsp:cNvPr id="0" name=""/>
        <dsp:cNvSpPr/>
      </dsp:nvSpPr>
      <dsp:spPr>
        <a:xfrm>
          <a:off x="8502544" y="1530173"/>
          <a:ext cx="2853315" cy="18927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Men's Fellowship Events</a:t>
          </a:r>
        </a:p>
      </dsp:txBody>
      <dsp:txXfrm>
        <a:off x="8920402" y="1807363"/>
        <a:ext cx="2017599" cy="1338394"/>
      </dsp:txXfrm>
    </dsp:sp>
    <dsp:sp modelId="{C3DCF70B-4B6F-E241-B176-31AB76813B84}">
      <dsp:nvSpPr>
        <dsp:cNvPr id="0" name=""/>
        <dsp:cNvSpPr/>
      </dsp:nvSpPr>
      <dsp:spPr>
        <a:xfrm>
          <a:off x="7957735" y="4070871"/>
          <a:ext cx="2701694" cy="21786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Small Group</a:t>
          </a:r>
        </a:p>
      </dsp:txBody>
      <dsp:txXfrm>
        <a:off x="8353389" y="4389922"/>
        <a:ext cx="1910386" cy="15405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D8BB0-09A7-DF4B-80C8-667BB75A7558}">
      <dsp:nvSpPr>
        <dsp:cNvPr id="0" name=""/>
        <dsp:cNvSpPr/>
      </dsp:nvSpPr>
      <dsp:spPr>
        <a:xfrm rot="1018120">
          <a:off x="3963601" y="3876748"/>
          <a:ext cx="2400957" cy="59765"/>
        </a:xfrm>
        <a:custGeom>
          <a:avLst/>
          <a:gdLst/>
          <a:ahLst/>
          <a:cxnLst/>
          <a:rect l="0" t="0" r="0" b="0"/>
          <a:pathLst>
            <a:path>
              <a:moveTo>
                <a:pt x="0" y="29882"/>
              </a:moveTo>
              <a:lnTo>
                <a:pt x="2400957" y="2988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A5E4EC-1A43-3347-AB84-6DEA3AF18A92}">
      <dsp:nvSpPr>
        <dsp:cNvPr id="0" name=""/>
        <dsp:cNvSpPr/>
      </dsp:nvSpPr>
      <dsp:spPr>
        <a:xfrm rot="20495525">
          <a:off x="3948922" y="2225527"/>
          <a:ext cx="2616595" cy="59765"/>
        </a:xfrm>
        <a:custGeom>
          <a:avLst/>
          <a:gdLst/>
          <a:ahLst/>
          <a:cxnLst/>
          <a:rect l="0" t="0" r="0" b="0"/>
          <a:pathLst>
            <a:path>
              <a:moveTo>
                <a:pt x="0" y="29882"/>
              </a:moveTo>
              <a:lnTo>
                <a:pt x="2616595" y="2988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D6088-2345-3A42-87C3-23F9A71FAC29}">
      <dsp:nvSpPr>
        <dsp:cNvPr id="0" name=""/>
        <dsp:cNvSpPr/>
      </dsp:nvSpPr>
      <dsp:spPr>
        <a:xfrm>
          <a:off x="564064" y="619877"/>
          <a:ext cx="5236444" cy="50235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4027D5-97A3-4D46-BFED-7154751E3913}">
      <dsp:nvSpPr>
        <dsp:cNvPr id="0" name=""/>
        <dsp:cNvSpPr/>
      </dsp:nvSpPr>
      <dsp:spPr>
        <a:xfrm>
          <a:off x="6398035" y="209217"/>
          <a:ext cx="2847040" cy="2385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FFF/F3</a:t>
          </a:r>
        </a:p>
      </dsp:txBody>
      <dsp:txXfrm>
        <a:off x="6814974" y="558568"/>
        <a:ext cx="2013162" cy="1686813"/>
      </dsp:txXfrm>
    </dsp:sp>
    <dsp:sp modelId="{C721E6AF-51BB-4641-A9AF-81E8996BA8BF}">
      <dsp:nvSpPr>
        <dsp:cNvPr id="0" name=""/>
        <dsp:cNvSpPr/>
      </dsp:nvSpPr>
      <dsp:spPr>
        <a:xfrm>
          <a:off x="6113154" y="3592046"/>
          <a:ext cx="3857854" cy="2385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All Church Fellowship Community Outreach</a:t>
          </a:r>
        </a:p>
      </dsp:txBody>
      <dsp:txXfrm>
        <a:off x="6678124" y="3941397"/>
        <a:ext cx="2727914" cy="16868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E41E6F-D03D-F447-8D40-ED3F5856FECE}">
      <dsp:nvSpPr>
        <dsp:cNvPr id="0" name=""/>
        <dsp:cNvSpPr/>
      </dsp:nvSpPr>
      <dsp:spPr>
        <a:xfrm rot="2955617">
          <a:off x="4760641" y="4461795"/>
          <a:ext cx="1425830" cy="34672"/>
        </a:xfrm>
        <a:custGeom>
          <a:avLst/>
          <a:gdLst/>
          <a:ahLst/>
          <a:cxnLst/>
          <a:rect l="0" t="0" r="0" b="0"/>
          <a:pathLst>
            <a:path>
              <a:moveTo>
                <a:pt x="0" y="17336"/>
              </a:moveTo>
              <a:lnTo>
                <a:pt x="1425830" y="1733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BF0EF5-DC3C-CE42-8980-60E49CFBF46D}">
      <dsp:nvSpPr>
        <dsp:cNvPr id="0" name=""/>
        <dsp:cNvSpPr/>
      </dsp:nvSpPr>
      <dsp:spPr>
        <a:xfrm rot="986442">
          <a:off x="5087418" y="3579681"/>
          <a:ext cx="1605009" cy="34672"/>
        </a:xfrm>
        <a:custGeom>
          <a:avLst/>
          <a:gdLst/>
          <a:ahLst/>
          <a:cxnLst/>
          <a:rect l="0" t="0" r="0" b="0"/>
          <a:pathLst>
            <a:path>
              <a:moveTo>
                <a:pt x="0" y="17336"/>
              </a:moveTo>
              <a:lnTo>
                <a:pt x="1605009" y="1733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5D8BB0-09A7-DF4B-80C8-667BB75A7558}">
      <dsp:nvSpPr>
        <dsp:cNvPr id="0" name=""/>
        <dsp:cNvSpPr/>
      </dsp:nvSpPr>
      <dsp:spPr>
        <a:xfrm rot="20913747">
          <a:off x="5100084" y="2749830"/>
          <a:ext cx="2028911" cy="34672"/>
        </a:xfrm>
        <a:custGeom>
          <a:avLst/>
          <a:gdLst/>
          <a:ahLst/>
          <a:cxnLst/>
          <a:rect l="0" t="0" r="0" b="0"/>
          <a:pathLst>
            <a:path>
              <a:moveTo>
                <a:pt x="0" y="17336"/>
              </a:moveTo>
              <a:lnTo>
                <a:pt x="2028911" y="1733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A5E4EC-1A43-3347-AB84-6DEA3AF18A92}">
      <dsp:nvSpPr>
        <dsp:cNvPr id="0" name=""/>
        <dsp:cNvSpPr/>
      </dsp:nvSpPr>
      <dsp:spPr>
        <a:xfrm rot="19302173">
          <a:off x="4889739" y="1813028"/>
          <a:ext cx="2142176" cy="34672"/>
        </a:xfrm>
        <a:custGeom>
          <a:avLst/>
          <a:gdLst/>
          <a:ahLst/>
          <a:cxnLst/>
          <a:rect l="0" t="0" r="0" b="0"/>
          <a:pathLst>
            <a:path>
              <a:moveTo>
                <a:pt x="0" y="17336"/>
              </a:moveTo>
              <a:lnTo>
                <a:pt x="2142176" y="1733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D6088-2345-3A42-87C3-23F9A71FAC29}">
      <dsp:nvSpPr>
        <dsp:cNvPr id="0" name=""/>
        <dsp:cNvSpPr/>
      </dsp:nvSpPr>
      <dsp:spPr>
        <a:xfrm>
          <a:off x="82007" y="728817"/>
          <a:ext cx="5039790" cy="5211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4027D5-97A3-4D46-BFED-7154751E3913}">
      <dsp:nvSpPr>
        <dsp:cNvPr id="0" name=""/>
        <dsp:cNvSpPr/>
      </dsp:nvSpPr>
      <dsp:spPr>
        <a:xfrm>
          <a:off x="6576578" y="0"/>
          <a:ext cx="1651702" cy="13839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Worship Service</a:t>
          </a:r>
        </a:p>
      </dsp:txBody>
      <dsp:txXfrm>
        <a:off x="6818464" y="202675"/>
        <a:ext cx="1167930" cy="978599"/>
      </dsp:txXfrm>
    </dsp:sp>
    <dsp:sp modelId="{C721E6AF-51BB-4641-A9AF-81E8996BA8BF}">
      <dsp:nvSpPr>
        <dsp:cNvPr id="0" name=""/>
        <dsp:cNvSpPr/>
      </dsp:nvSpPr>
      <dsp:spPr>
        <a:xfrm>
          <a:off x="7053368" y="1658845"/>
          <a:ext cx="2238123" cy="13839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Set up &amp; breakdown</a:t>
          </a:r>
        </a:p>
      </dsp:txBody>
      <dsp:txXfrm>
        <a:off x="7381134" y="1861520"/>
        <a:ext cx="1582591" cy="978599"/>
      </dsp:txXfrm>
    </dsp:sp>
    <dsp:sp modelId="{1A1CCEDB-4391-8542-A60A-A0C2C2B62F90}">
      <dsp:nvSpPr>
        <dsp:cNvPr id="0" name=""/>
        <dsp:cNvSpPr/>
      </dsp:nvSpPr>
      <dsp:spPr>
        <a:xfrm>
          <a:off x="6545483" y="3332200"/>
          <a:ext cx="2566866" cy="16739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Children's Ministry</a:t>
          </a:r>
        </a:p>
      </dsp:txBody>
      <dsp:txXfrm>
        <a:off x="6921392" y="3577349"/>
        <a:ext cx="1815048" cy="1183685"/>
      </dsp:txXfrm>
    </dsp:sp>
    <dsp:sp modelId="{30955580-C51A-0041-8F9D-F14F7453BDD3}">
      <dsp:nvSpPr>
        <dsp:cNvPr id="0" name=""/>
        <dsp:cNvSpPr/>
      </dsp:nvSpPr>
      <dsp:spPr>
        <a:xfrm>
          <a:off x="5698446" y="4851617"/>
          <a:ext cx="1383949" cy="13839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Food</a:t>
          </a:r>
        </a:p>
      </dsp:txBody>
      <dsp:txXfrm>
        <a:off x="5901121" y="5054292"/>
        <a:ext cx="978599" cy="978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EE8A2-1FFC-4C90-CC14-3D61C405DD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39CEA1-A441-9CE3-AD30-41748C53A0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6CF3E-7050-7744-A312-4ADA615A8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51B-5B46-BC4C-8401-9B4783CC1321}" type="datetimeFigureOut">
              <a:rPr lang="en-US" smtClean="0"/>
              <a:t>6/8/24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2BB6A-8388-98FC-4122-03A16079A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2F150-7F8B-C7A8-96A1-E60015A32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3063-8E0E-2C48-9C1D-C59D1340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9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B0AF7-0BD1-9BD4-AD37-1E0D4CD68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5020DD-B83D-D7A7-C23C-196F2B2B98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E39E5-F1C7-0869-EE11-C9EB563DB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51B-5B46-BC4C-8401-9B4783CC1321}" type="datetimeFigureOut">
              <a:rPr lang="en-US" smtClean="0"/>
              <a:t>6/8/24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1CC2A-4A91-FBF9-3C3E-82E7A5705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66C80-FFBA-FF4D-32D3-9D19B0EF9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3063-8E0E-2C48-9C1D-C59D1340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3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FC8C48-8B56-3F70-B4F6-DA183EBA06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3B4A6-B07C-C333-7759-AEF7F7DCC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90AC6-E131-B451-FEE5-BF736F27D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51B-5B46-BC4C-8401-9B4783CC1321}" type="datetimeFigureOut">
              <a:rPr lang="en-US" smtClean="0"/>
              <a:t>6/8/24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8C31F-00D1-21DE-0832-1CEECED1E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BEC95-FF12-07EE-A501-E4C013CCC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3063-8E0E-2C48-9C1D-C59D1340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57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FEF63-FADE-3164-FBD2-3881814D8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C2A5F-99DA-A661-874E-7FA82BBB0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AE5F3-99B0-DC1B-B62B-179F352E9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51B-5B46-BC4C-8401-9B4783CC1321}" type="datetimeFigureOut">
              <a:rPr lang="en-US" smtClean="0"/>
              <a:t>6/8/24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00821-E7B1-5B56-FE32-8E36A3446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685E0-9904-7866-4757-441414F14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3063-8E0E-2C48-9C1D-C59D1340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18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DCF79-B76E-9125-CB71-BA09EA62B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1903C-8E6C-4238-B135-5CD6FDD14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5AEAD-6068-A098-6930-BE99E429F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51B-5B46-BC4C-8401-9B4783CC1321}" type="datetimeFigureOut">
              <a:rPr lang="en-US" smtClean="0"/>
              <a:t>6/8/24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9B0D8-B56F-228A-98B7-7F794DF20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D60CF-01D2-C264-8CCB-23EFFBBA1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3063-8E0E-2C48-9C1D-C59D1340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60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E6F7A-B435-8E64-8A85-4D6EC5BC2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18C1B-ABD7-9958-55D4-45D9BB5C97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DAE575-A72A-7639-BBB5-FB2922E54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BA1CD0-E760-0659-B75C-BD28FE8AC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51B-5B46-BC4C-8401-9B4783CC1321}" type="datetimeFigureOut">
              <a:rPr lang="en-US" smtClean="0"/>
              <a:t>6/8/24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5C51E-0111-7526-C2D5-ED2A43C1A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26A89A-CFD1-4A2B-3AAA-50376283F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3063-8E0E-2C48-9C1D-C59D1340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6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608B7-C8D5-3C4F-081A-2CC733AF5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E3805-D2B2-1D8F-5708-2AD8C9B62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C9F4F3-FD18-7AA6-26C2-338936338E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472EF2-F382-3BA2-48A8-5AAB9AD802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11A7F9-4FAE-61FE-85C5-A43C651272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3D3CB9-160F-9508-BF65-AA4A139DA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51B-5B46-BC4C-8401-9B4783CC1321}" type="datetimeFigureOut">
              <a:rPr lang="en-US" smtClean="0"/>
              <a:t>6/8/24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3CF5A0-0D54-2FC4-2E50-4BD043401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6D473F-498B-70C4-BDFF-503A15E2F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3063-8E0E-2C48-9C1D-C59D1340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1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8B5D0-8522-3783-4034-7EAB89E45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CCAF91-78F7-B463-5297-67249D276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51B-5B46-BC4C-8401-9B4783CC1321}" type="datetimeFigureOut">
              <a:rPr lang="en-US" smtClean="0"/>
              <a:t>6/8/24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695EB6-100D-9AC8-7671-B2F5E21A0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6BDEB1-7AEC-BE24-4763-EB999B9C6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3063-8E0E-2C48-9C1D-C59D1340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09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BF01DF-1C7E-A464-9AC3-4EE093AB2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51B-5B46-BC4C-8401-9B4783CC1321}" type="datetimeFigureOut">
              <a:rPr lang="en-US" smtClean="0"/>
              <a:t>6/8/24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F31EAB-15E4-43F3-A768-27AACB489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5DD96D-7EF3-FE95-079D-4089A5F78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3063-8E0E-2C48-9C1D-C59D1340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58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73F54-1AC1-131F-0574-0EDF1DEEF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26188-B980-E90F-45C7-F8D33987C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D87C5A-BEB2-4EAD-4026-405DFEFF2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524437-6695-C277-92FF-68AC7DA6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51B-5B46-BC4C-8401-9B4783CC1321}" type="datetimeFigureOut">
              <a:rPr lang="en-US" smtClean="0"/>
              <a:t>6/8/24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D15741-27C7-A46E-7635-06A7401F8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9460-A85D-2AF0-3DD8-F099597C0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3063-8E0E-2C48-9C1D-C59D1340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0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3659C-4C3E-FAD6-DB79-F1C4137F7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D78549-2414-15CE-00FE-0404D84BF8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C4595D-640C-8213-F819-E3B598838F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FEEB7-98C9-1F73-7198-68365F55C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C51B-5B46-BC4C-8401-9B4783CC1321}" type="datetimeFigureOut">
              <a:rPr lang="en-US" smtClean="0"/>
              <a:t>6/8/24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4F2FBB-859F-BB57-30E8-2638B78F1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BBD9D3-C87A-4FF8-7180-7056CD14E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3063-8E0E-2C48-9C1D-C59D1340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444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20A72A-DB90-D497-38D6-DC8146C66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D1A92C-BDA5-B51C-4C7F-A52BA9E72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473AC-08EA-D855-6865-63D724EA20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10C51B-5B46-BC4C-8401-9B4783CC1321}" type="datetimeFigureOut">
              <a:rPr lang="en-US" smtClean="0"/>
              <a:t>6/8/24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0A81A-4659-FAE0-E4F3-156EA26C44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32B30-D5E1-B8B9-D057-57A51C22B0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ED3063-8E0E-2C48-9C1D-C59D1340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1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13D8520-6D0D-2B9F-3C6C-F320DC3248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0768907"/>
              </p:ext>
            </p:extLst>
          </p:nvPr>
        </p:nvGraphicFramePr>
        <p:xfrm>
          <a:off x="200796" y="134380"/>
          <a:ext cx="11385073" cy="6017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A374B2A-8C10-0A12-B5AE-A9C829DFBAB1}"/>
              </a:ext>
            </a:extLst>
          </p:cNvPr>
          <p:cNvSpPr txBox="1"/>
          <p:nvPr/>
        </p:nvSpPr>
        <p:spPr>
          <a:xfrm>
            <a:off x="6096000" y="4951791"/>
            <a:ext cx="5808133" cy="1200329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Leadership Team: Pastors Rod &amp; JoAnn, Jay &amp; Linda, Michael &amp; Nancy, Greg &amp; Joanna, Karen, Patti, &amp; Bill.</a:t>
            </a:r>
          </a:p>
        </p:txBody>
      </p:sp>
      <p:sp>
        <p:nvSpPr>
          <p:cNvPr id="6" name="AutoShape 2" descr="NWMN Code of Ethics Form.pdf">
            <a:extLst>
              <a:ext uri="{FF2B5EF4-FFF2-40B4-BE49-F238E27FC236}">
                <a16:creationId xmlns:a16="http://schemas.microsoft.com/office/drawing/2014/main" id="{B1F00BC5-B615-4C24-2D34-8A2620364B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2990850"/>
            <a:ext cx="294321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9A18EE-C092-9EF3-EDB0-EB751B69D5B8}"/>
              </a:ext>
            </a:extLst>
          </p:cNvPr>
          <p:cNvSpPr txBox="1"/>
          <p:nvPr/>
        </p:nvSpPr>
        <p:spPr>
          <a:xfrm>
            <a:off x="440724" y="0"/>
            <a:ext cx="371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BDA Structure</a:t>
            </a:r>
          </a:p>
        </p:txBody>
      </p:sp>
    </p:spTree>
    <p:extLst>
      <p:ext uri="{BB962C8B-B14F-4D97-AF65-F5344CB8AC3E}">
        <p14:creationId xmlns:p14="http://schemas.microsoft.com/office/powerpoint/2010/main" val="2313076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CD6E08A-2C05-DEC8-F7C9-68B89CC382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2195956"/>
              </p:ext>
            </p:extLst>
          </p:nvPr>
        </p:nvGraphicFramePr>
        <p:xfrm>
          <a:off x="0" y="433529"/>
          <a:ext cx="11726562" cy="6173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ED601C7-8A5B-06BF-2679-64474EDDDB4F}"/>
              </a:ext>
            </a:extLst>
          </p:cNvPr>
          <p:cNvSpPr txBox="1"/>
          <p:nvPr/>
        </p:nvSpPr>
        <p:spPr>
          <a:xfrm>
            <a:off x="6725613" y="628894"/>
            <a:ext cx="4028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Pastor JoAnn, Rod, Michael, Bill,</a:t>
            </a:r>
          </a:p>
          <a:p>
            <a:pPr algn="ctr"/>
            <a:r>
              <a:rPr lang="en-US" dirty="0"/>
              <a:t>Greg &amp; Karen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E5AC2C-FDB4-EBBD-FF06-AE0CFEDC9945}"/>
              </a:ext>
            </a:extLst>
          </p:cNvPr>
          <p:cNvSpPr txBox="1"/>
          <p:nvPr/>
        </p:nvSpPr>
        <p:spPr>
          <a:xfrm>
            <a:off x="9229337" y="1988132"/>
            <a:ext cx="2497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Jay, Bill</a:t>
            </a:r>
          </a:p>
          <a:p>
            <a:pPr algn="ctr"/>
            <a:r>
              <a:rPr lang="en-US" dirty="0"/>
              <a:t>Bob &amp; Kevin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4E3425-7546-E2ED-F823-E89859539C18}"/>
              </a:ext>
            </a:extLst>
          </p:cNvPr>
          <p:cNvSpPr txBox="1"/>
          <p:nvPr/>
        </p:nvSpPr>
        <p:spPr>
          <a:xfrm>
            <a:off x="8739765" y="5464684"/>
            <a:ext cx="2842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Linda, Nancy, Patti, &amp; Joanna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34CB8F-57B8-F0EA-2DE4-247BEE401AB7}"/>
              </a:ext>
            </a:extLst>
          </p:cNvPr>
          <p:cNvSpPr txBox="1"/>
          <p:nvPr/>
        </p:nvSpPr>
        <p:spPr>
          <a:xfrm>
            <a:off x="1777286" y="3930689"/>
            <a:ext cx="20219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Federal Way Deaf Gathering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DDC7E2-9250-B26C-4E61-691BFB8535A0}"/>
              </a:ext>
            </a:extLst>
          </p:cNvPr>
          <p:cNvSpPr txBox="1"/>
          <p:nvPr/>
        </p:nvSpPr>
        <p:spPr>
          <a:xfrm>
            <a:off x="2281419" y="5944463"/>
            <a:ext cx="2341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Patti &amp; Karen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44C941-3C29-0128-575F-779DA503C54E}"/>
              </a:ext>
            </a:extLst>
          </p:cNvPr>
          <p:cNvSpPr txBox="1"/>
          <p:nvPr/>
        </p:nvSpPr>
        <p:spPr>
          <a:xfrm>
            <a:off x="232719" y="1341801"/>
            <a:ext cx="1355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Michael,  Bill  &amp; Jay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63AE1C-C08E-EB2A-5D2D-44C6E9F504C8}"/>
              </a:ext>
            </a:extLst>
          </p:cNvPr>
          <p:cNvSpPr txBox="1"/>
          <p:nvPr/>
        </p:nvSpPr>
        <p:spPr>
          <a:xfrm>
            <a:off x="242379" y="3746023"/>
            <a:ext cx="10680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Full LT &amp; others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97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EDA8BD-382E-5C68-6A90-4FB785DB57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758482"/>
              </p:ext>
            </p:extLst>
          </p:nvPr>
        </p:nvGraphicFramePr>
        <p:xfrm>
          <a:off x="283279" y="323092"/>
          <a:ext cx="11355860" cy="6263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FB08172-963E-DC84-4297-B5C6F49E851F}"/>
              </a:ext>
            </a:extLst>
          </p:cNvPr>
          <p:cNvSpPr txBox="1"/>
          <p:nvPr/>
        </p:nvSpPr>
        <p:spPr>
          <a:xfrm>
            <a:off x="5041430" y="1709122"/>
            <a:ext cx="1839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Karen, Beth &amp; Jon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EAA68F-9053-58B6-2337-106800759367}"/>
              </a:ext>
            </a:extLst>
          </p:cNvPr>
          <p:cNvSpPr txBox="1"/>
          <p:nvPr/>
        </p:nvSpPr>
        <p:spPr>
          <a:xfrm>
            <a:off x="8922606" y="1893788"/>
            <a:ext cx="2470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Sunday Morning Team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F73080-57B4-921F-12A0-A037C14D3D75}"/>
              </a:ext>
            </a:extLst>
          </p:cNvPr>
          <p:cNvSpPr txBox="1"/>
          <p:nvPr/>
        </p:nvSpPr>
        <p:spPr>
          <a:xfrm flipH="1">
            <a:off x="762449" y="2087771"/>
            <a:ext cx="38404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Spiritual Life Focus Group</a:t>
            </a:r>
          </a:p>
          <a:p>
            <a:pPr algn="ctr"/>
            <a:endParaRPr lang="en-US" sz="3200" dirty="0">
              <a:solidFill>
                <a:schemeClr val="bg1"/>
              </a:solidFill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  JoAnn, Rod, Michael, Bill, Greg &amp; Karen</a:t>
            </a:r>
          </a:p>
        </p:txBody>
      </p:sp>
    </p:spTree>
    <p:extLst>
      <p:ext uri="{BB962C8B-B14F-4D97-AF65-F5344CB8AC3E}">
        <p14:creationId xmlns:p14="http://schemas.microsoft.com/office/powerpoint/2010/main" val="2491049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EDA8BD-382E-5C68-6A90-4FB785DB575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297334"/>
          <a:ext cx="11355860" cy="6263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FA9FB93-5703-AE53-8975-BCCA9CF826FA}"/>
              </a:ext>
            </a:extLst>
          </p:cNvPr>
          <p:cNvSpPr txBox="1"/>
          <p:nvPr/>
        </p:nvSpPr>
        <p:spPr>
          <a:xfrm>
            <a:off x="1558344" y="1997838"/>
            <a:ext cx="33375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BDA’s Women’s Ministry</a:t>
            </a:r>
          </a:p>
          <a:p>
            <a:pPr algn="ctr"/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Leaders: Linda, Nancy, Patti, &amp;  Joanna.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37C0BE-F4D1-6185-CA22-F8C88E585B3E}"/>
              </a:ext>
            </a:extLst>
          </p:cNvPr>
          <p:cNvSpPr txBox="1"/>
          <p:nvPr/>
        </p:nvSpPr>
        <p:spPr>
          <a:xfrm>
            <a:off x="9064482" y="3090445"/>
            <a:ext cx="22913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Appoint when needed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E1E59E-E0AD-16D6-F107-1FBA4A6DB456}"/>
              </a:ext>
            </a:extLst>
          </p:cNvPr>
          <p:cNvSpPr txBox="1"/>
          <p:nvPr/>
        </p:nvSpPr>
        <p:spPr>
          <a:xfrm>
            <a:off x="9064482" y="5370490"/>
            <a:ext cx="232435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Appoint when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925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EDA8BD-382E-5C68-6A90-4FB785DB575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32486" y="311508"/>
          <a:ext cx="11355860" cy="6263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FA9FB93-5703-AE53-8975-BCCA9CF826FA}"/>
              </a:ext>
            </a:extLst>
          </p:cNvPr>
          <p:cNvSpPr txBox="1"/>
          <p:nvPr/>
        </p:nvSpPr>
        <p:spPr>
          <a:xfrm>
            <a:off x="1397066" y="2151727"/>
            <a:ext cx="46989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Men’s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Ministry Team:</a:t>
            </a:r>
          </a:p>
          <a:p>
            <a:pPr algn="ctr"/>
            <a:endParaRPr lang="en-US" sz="2800" dirty="0">
              <a:solidFill>
                <a:schemeClr val="bg1"/>
              </a:solidFill>
            </a:endParaRPr>
          </a:p>
          <a:p>
            <a:pPr algn="ctr"/>
            <a:endParaRPr lang="en-US" sz="2800" dirty="0">
              <a:solidFill>
                <a:schemeClr val="bg1"/>
              </a:solidFill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 Jay, Bill,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Kevin, &amp; Bob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B0F462-E9C6-23F4-1AC9-5BBDF36BD5C6}"/>
              </a:ext>
            </a:extLst>
          </p:cNvPr>
          <p:cNvSpPr txBox="1"/>
          <p:nvPr/>
        </p:nvSpPr>
        <p:spPr>
          <a:xfrm>
            <a:off x="8679038" y="5755024"/>
            <a:ext cx="2063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Bill and committee</a:t>
            </a:r>
          </a:p>
        </p:txBody>
      </p:sp>
    </p:spTree>
    <p:extLst>
      <p:ext uri="{BB962C8B-B14F-4D97-AF65-F5344CB8AC3E}">
        <p14:creationId xmlns:p14="http://schemas.microsoft.com/office/powerpoint/2010/main" val="2163689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EDA8BD-382E-5C68-6A90-4FB785DB575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297334"/>
          <a:ext cx="11974350" cy="6263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FA9FB93-5703-AE53-8975-BCCA9CF826FA}"/>
              </a:ext>
            </a:extLst>
          </p:cNvPr>
          <p:cNvSpPr txBox="1"/>
          <p:nvPr/>
        </p:nvSpPr>
        <p:spPr>
          <a:xfrm>
            <a:off x="1251671" y="2357788"/>
            <a:ext cx="3887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BDA’s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Social Events</a:t>
            </a:r>
          </a:p>
          <a:p>
            <a:pPr algn="ctr"/>
            <a:endParaRPr lang="en-US" sz="2800" dirty="0">
              <a:solidFill>
                <a:schemeClr val="bg1"/>
              </a:solidFill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Leaders: Patti &amp; Karen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5CEAED-16AC-ADAB-C615-EC89462C030F}"/>
              </a:ext>
            </a:extLst>
          </p:cNvPr>
          <p:cNvSpPr txBox="1"/>
          <p:nvPr/>
        </p:nvSpPr>
        <p:spPr>
          <a:xfrm>
            <a:off x="9185970" y="1185148"/>
            <a:ext cx="1968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Patti &amp; Volunteers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154DB2-B6BF-E5AC-003F-7740FCFB153E}"/>
              </a:ext>
            </a:extLst>
          </p:cNvPr>
          <p:cNvSpPr txBox="1"/>
          <p:nvPr/>
        </p:nvSpPr>
        <p:spPr>
          <a:xfrm>
            <a:off x="10005700" y="4706271"/>
            <a:ext cx="1968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Karen &amp; Patti</a:t>
            </a:r>
          </a:p>
        </p:txBody>
      </p:sp>
    </p:spTree>
    <p:extLst>
      <p:ext uri="{BB962C8B-B14F-4D97-AF65-F5344CB8AC3E}">
        <p14:creationId xmlns:p14="http://schemas.microsoft.com/office/powerpoint/2010/main" val="3288225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EDA8BD-382E-5C68-6A90-4FB785DB575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297334"/>
          <a:ext cx="11974350" cy="6263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FA9FB93-5703-AE53-8975-BCCA9CF826FA}"/>
              </a:ext>
            </a:extLst>
          </p:cNvPr>
          <p:cNvSpPr txBox="1"/>
          <p:nvPr/>
        </p:nvSpPr>
        <p:spPr>
          <a:xfrm>
            <a:off x="717197" y="1799179"/>
            <a:ext cx="3887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Federal Way Deaf Gathering (FWDG)</a:t>
            </a:r>
          </a:p>
          <a:p>
            <a:pPr algn="ctr"/>
            <a:endParaRPr lang="en-US" sz="2800" dirty="0">
              <a:solidFill>
                <a:schemeClr val="bg1"/>
              </a:solidFill>
            </a:endParaRPr>
          </a:p>
          <a:p>
            <a:pPr algn="ctr"/>
            <a:endParaRPr lang="en-US" sz="2800" dirty="0">
              <a:solidFill>
                <a:schemeClr val="bg1"/>
              </a:solidFill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BDA Leadership Team, Katie, Dani, Earl, Bob, Kelly,  Jon and Beth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C366BE-C8DE-BC48-E294-2A4D60B9ABCB}"/>
              </a:ext>
            </a:extLst>
          </p:cNvPr>
          <p:cNvSpPr txBox="1"/>
          <p:nvPr/>
        </p:nvSpPr>
        <p:spPr>
          <a:xfrm>
            <a:off x="9208393" y="4234573"/>
            <a:ext cx="1854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Katie, Dani, &amp; Jon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831A8B-B39F-48F6-6896-97E13021F239}"/>
              </a:ext>
            </a:extLst>
          </p:cNvPr>
          <p:cNvSpPr txBox="1"/>
          <p:nvPr/>
        </p:nvSpPr>
        <p:spPr>
          <a:xfrm>
            <a:off x="8313159" y="297334"/>
            <a:ext cx="2498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Michael, Bill, Kevin, Rod, JoAnn, &amp; Worship leaders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B6847E-CCC5-88B4-85A3-DDE8B6F88E2B}"/>
              </a:ext>
            </a:extLst>
          </p:cNvPr>
          <p:cNvSpPr txBox="1"/>
          <p:nvPr/>
        </p:nvSpPr>
        <p:spPr>
          <a:xfrm>
            <a:off x="7199290" y="5898524"/>
            <a:ext cx="23631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Linda, Nancy, Karen, Kelly, Patti, Karen, Beth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254983-2CC3-32EF-6839-8A93487820C6}"/>
              </a:ext>
            </a:extLst>
          </p:cNvPr>
          <p:cNvSpPr txBox="1"/>
          <p:nvPr/>
        </p:nvSpPr>
        <p:spPr>
          <a:xfrm>
            <a:off x="9388698" y="2446986"/>
            <a:ext cx="1854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Bob &amp; volunteers</a:t>
            </a:r>
          </a:p>
        </p:txBody>
      </p:sp>
    </p:spTree>
    <p:extLst>
      <p:ext uri="{BB962C8B-B14F-4D97-AF65-F5344CB8AC3E}">
        <p14:creationId xmlns:p14="http://schemas.microsoft.com/office/powerpoint/2010/main" val="880231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311</Words>
  <Application>Microsoft Macintosh PowerPoint</Application>
  <PresentationFormat>Widescreen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 Smith</dc:creator>
  <cp:lastModifiedBy>JoAnn Smith</cp:lastModifiedBy>
  <cp:revision>2</cp:revision>
  <dcterms:created xsi:type="dcterms:W3CDTF">2024-06-08T15:42:52Z</dcterms:created>
  <dcterms:modified xsi:type="dcterms:W3CDTF">2024-06-08T17:00:57Z</dcterms:modified>
</cp:coreProperties>
</file>