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4762"/>
    <p:restoredTop sz="94661"/>
  </p:normalViewPr>
  <p:slideViewPr>
    <p:cSldViewPr snapToGrid="0">
      <p:cViewPr varScale="1">
        <p:scale>
          <a:sx n="94" d="100"/>
          <a:sy n="94" d="100"/>
        </p:scale>
        <p:origin x="224" y="22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990BC57B-F5AA-5046-B157-E827AD5A3916}" type="datetimeFigureOut">
              <a:rPr lang="en-US" smtClean="0"/>
              <a:t>6/17/26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15A272E-378C-BF40-AE14-614192630964}" type="slidenum">
              <a:rPr lang="en-US" smtClean="0"/>
              <a:t>‹#›</a:t>
            </a:fld>
            <a:endParaRPr lang="en-US" dirty="0"/>
          </a:p>
        </p:txBody>
      </p:sp>
    </p:spTree>
    <p:extLst>
      <p:ext uri="{BB962C8B-B14F-4D97-AF65-F5344CB8AC3E}">
        <p14:creationId xmlns:p14="http://schemas.microsoft.com/office/powerpoint/2010/main" val="11090906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90BC57B-F5AA-5046-B157-E827AD5A3916}" type="datetimeFigureOut">
              <a:rPr lang="en-US" smtClean="0"/>
              <a:t>6/17/26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15A272E-378C-BF40-AE14-614192630964}" type="slidenum">
              <a:rPr lang="en-US" smtClean="0"/>
              <a:t>‹#›</a:t>
            </a:fld>
            <a:endParaRPr lang="en-US" dirty="0"/>
          </a:p>
        </p:txBody>
      </p:sp>
    </p:spTree>
    <p:extLst>
      <p:ext uri="{BB962C8B-B14F-4D97-AF65-F5344CB8AC3E}">
        <p14:creationId xmlns:p14="http://schemas.microsoft.com/office/powerpoint/2010/main" val="168433203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90BC57B-F5AA-5046-B157-E827AD5A3916}" type="datetimeFigureOut">
              <a:rPr lang="en-US" smtClean="0"/>
              <a:t>6/17/26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15A272E-378C-BF40-AE14-614192630964}" type="slidenum">
              <a:rPr lang="en-US" smtClean="0"/>
              <a:t>‹#›</a:t>
            </a:fld>
            <a:endParaRPr lang="en-US" dirty="0"/>
          </a:p>
        </p:txBody>
      </p:sp>
    </p:spTree>
    <p:extLst>
      <p:ext uri="{BB962C8B-B14F-4D97-AF65-F5344CB8AC3E}">
        <p14:creationId xmlns:p14="http://schemas.microsoft.com/office/powerpoint/2010/main" val="18678668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90BC57B-F5AA-5046-B157-E827AD5A3916}" type="datetimeFigureOut">
              <a:rPr lang="en-US" smtClean="0"/>
              <a:t>6/17/26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15A272E-378C-BF40-AE14-614192630964}" type="slidenum">
              <a:rPr lang="en-US" smtClean="0"/>
              <a:t>‹#›</a:t>
            </a:fld>
            <a:endParaRPr lang="en-US" dirty="0"/>
          </a:p>
        </p:txBody>
      </p:sp>
    </p:spTree>
    <p:extLst>
      <p:ext uri="{BB962C8B-B14F-4D97-AF65-F5344CB8AC3E}">
        <p14:creationId xmlns:p14="http://schemas.microsoft.com/office/powerpoint/2010/main" val="4147861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shade val="82000"/>
                  </a:schemeClr>
                </a:solidFill>
              </a:defRPr>
            </a:lvl1pPr>
            <a:lvl2pPr marL="457200" indent="0">
              <a:buNone/>
              <a:defRPr sz="2000">
                <a:solidFill>
                  <a:schemeClr val="tx1">
                    <a:shade val="82000"/>
                  </a:schemeClr>
                </a:solidFill>
              </a:defRPr>
            </a:lvl2pPr>
            <a:lvl3pPr marL="914400" indent="0">
              <a:buNone/>
              <a:defRPr sz="1800">
                <a:solidFill>
                  <a:schemeClr val="tx1">
                    <a:shade val="82000"/>
                  </a:schemeClr>
                </a:solidFill>
              </a:defRPr>
            </a:lvl3pPr>
            <a:lvl4pPr marL="1371600" indent="0">
              <a:buNone/>
              <a:defRPr sz="1600">
                <a:solidFill>
                  <a:schemeClr val="tx1">
                    <a:shade val="82000"/>
                  </a:schemeClr>
                </a:solidFill>
              </a:defRPr>
            </a:lvl4pPr>
            <a:lvl5pPr marL="1828800" indent="0">
              <a:buNone/>
              <a:defRPr sz="1600">
                <a:solidFill>
                  <a:schemeClr val="tx1">
                    <a:shade val="82000"/>
                  </a:schemeClr>
                </a:solidFill>
              </a:defRPr>
            </a:lvl5pPr>
            <a:lvl6pPr marL="2286000" indent="0">
              <a:buNone/>
              <a:defRPr sz="1600">
                <a:solidFill>
                  <a:schemeClr val="tx1">
                    <a:shade val="82000"/>
                  </a:schemeClr>
                </a:solidFill>
              </a:defRPr>
            </a:lvl6pPr>
            <a:lvl7pPr marL="2743200" indent="0">
              <a:buNone/>
              <a:defRPr sz="1600">
                <a:solidFill>
                  <a:schemeClr val="tx1">
                    <a:shade val="82000"/>
                  </a:schemeClr>
                </a:solidFill>
              </a:defRPr>
            </a:lvl7pPr>
            <a:lvl8pPr marL="3200400" indent="0">
              <a:buNone/>
              <a:defRPr sz="1600">
                <a:solidFill>
                  <a:schemeClr val="tx1">
                    <a:shade val="82000"/>
                  </a:schemeClr>
                </a:solidFill>
              </a:defRPr>
            </a:lvl8pPr>
            <a:lvl9pPr marL="3657600" indent="0">
              <a:buNone/>
              <a:defRPr sz="1600">
                <a:solidFill>
                  <a:schemeClr val="tx1">
                    <a:shade val="82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90BC57B-F5AA-5046-B157-E827AD5A3916}" type="datetimeFigureOut">
              <a:rPr lang="en-US" smtClean="0"/>
              <a:t>6/17/26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15A272E-378C-BF40-AE14-614192630964}" type="slidenum">
              <a:rPr lang="en-US" smtClean="0"/>
              <a:t>‹#›</a:t>
            </a:fld>
            <a:endParaRPr lang="en-US" dirty="0"/>
          </a:p>
        </p:txBody>
      </p:sp>
    </p:spTree>
    <p:extLst>
      <p:ext uri="{BB962C8B-B14F-4D97-AF65-F5344CB8AC3E}">
        <p14:creationId xmlns:p14="http://schemas.microsoft.com/office/powerpoint/2010/main" val="56862370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990BC57B-F5AA-5046-B157-E827AD5A3916}" type="datetimeFigureOut">
              <a:rPr lang="en-US" smtClean="0"/>
              <a:t>6/17/26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15A272E-378C-BF40-AE14-614192630964}" type="slidenum">
              <a:rPr lang="en-US" smtClean="0"/>
              <a:t>‹#›</a:t>
            </a:fld>
            <a:endParaRPr lang="en-US" dirty="0"/>
          </a:p>
        </p:txBody>
      </p:sp>
    </p:spTree>
    <p:extLst>
      <p:ext uri="{BB962C8B-B14F-4D97-AF65-F5344CB8AC3E}">
        <p14:creationId xmlns:p14="http://schemas.microsoft.com/office/powerpoint/2010/main" val="11477020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990BC57B-F5AA-5046-B157-E827AD5A3916}" type="datetimeFigureOut">
              <a:rPr lang="en-US" smtClean="0"/>
              <a:t>6/17/26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15A272E-378C-BF40-AE14-614192630964}" type="slidenum">
              <a:rPr lang="en-US" smtClean="0"/>
              <a:t>‹#›</a:t>
            </a:fld>
            <a:endParaRPr lang="en-US" dirty="0"/>
          </a:p>
        </p:txBody>
      </p:sp>
    </p:spTree>
    <p:extLst>
      <p:ext uri="{BB962C8B-B14F-4D97-AF65-F5344CB8AC3E}">
        <p14:creationId xmlns:p14="http://schemas.microsoft.com/office/powerpoint/2010/main" val="128058932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990BC57B-F5AA-5046-B157-E827AD5A3916}" type="datetimeFigureOut">
              <a:rPr lang="en-US" smtClean="0"/>
              <a:t>6/17/26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15A272E-378C-BF40-AE14-614192630964}" type="slidenum">
              <a:rPr lang="en-US" smtClean="0"/>
              <a:t>‹#›</a:t>
            </a:fld>
            <a:endParaRPr lang="en-US" dirty="0"/>
          </a:p>
        </p:txBody>
      </p:sp>
    </p:spTree>
    <p:extLst>
      <p:ext uri="{BB962C8B-B14F-4D97-AF65-F5344CB8AC3E}">
        <p14:creationId xmlns:p14="http://schemas.microsoft.com/office/powerpoint/2010/main" val="327997164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90BC57B-F5AA-5046-B157-E827AD5A3916}" type="datetimeFigureOut">
              <a:rPr lang="en-US" smtClean="0"/>
              <a:t>6/17/26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15A272E-378C-BF40-AE14-614192630964}" type="slidenum">
              <a:rPr lang="en-US" smtClean="0"/>
              <a:t>‹#›</a:t>
            </a:fld>
            <a:endParaRPr lang="en-US" dirty="0"/>
          </a:p>
        </p:txBody>
      </p:sp>
    </p:spTree>
    <p:extLst>
      <p:ext uri="{BB962C8B-B14F-4D97-AF65-F5344CB8AC3E}">
        <p14:creationId xmlns:p14="http://schemas.microsoft.com/office/powerpoint/2010/main" val="330361262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90BC57B-F5AA-5046-B157-E827AD5A3916}" type="datetimeFigureOut">
              <a:rPr lang="en-US" smtClean="0"/>
              <a:t>6/17/26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15A272E-378C-BF40-AE14-614192630964}" type="slidenum">
              <a:rPr lang="en-US" smtClean="0"/>
              <a:t>‹#›</a:t>
            </a:fld>
            <a:endParaRPr lang="en-US" dirty="0"/>
          </a:p>
        </p:txBody>
      </p:sp>
    </p:spTree>
    <p:extLst>
      <p:ext uri="{BB962C8B-B14F-4D97-AF65-F5344CB8AC3E}">
        <p14:creationId xmlns:p14="http://schemas.microsoft.com/office/powerpoint/2010/main" val="126178471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90BC57B-F5AA-5046-B157-E827AD5A3916}" type="datetimeFigureOut">
              <a:rPr lang="en-US" smtClean="0"/>
              <a:t>6/17/26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15A272E-378C-BF40-AE14-614192630964}" type="slidenum">
              <a:rPr lang="en-US" smtClean="0"/>
              <a:t>‹#›</a:t>
            </a:fld>
            <a:endParaRPr lang="en-US" dirty="0"/>
          </a:p>
        </p:txBody>
      </p:sp>
    </p:spTree>
    <p:extLst>
      <p:ext uri="{BB962C8B-B14F-4D97-AF65-F5344CB8AC3E}">
        <p14:creationId xmlns:p14="http://schemas.microsoft.com/office/powerpoint/2010/main" val="194542553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shade val="82000"/>
                  </a:schemeClr>
                </a:solidFill>
              </a:defRPr>
            </a:lvl1pPr>
          </a:lstStyle>
          <a:p>
            <a:fld id="{990BC57B-F5AA-5046-B157-E827AD5A3916}" type="datetimeFigureOut">
              <a:rPr lang="en-US" smtClean="0"/>
              <a:t>6/17/26</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shade val="82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shade val="82000"/>
                  </a:schemeClr>
                </a:solidFill>
              </a:defRPr>
            </a:lvl1pPr>
          </a:lstStyle>
          <a:p>
            <a:fld id="{615A272E-378C-BF40-AE14-614192630964}" type="slidenum">
              <a:rPr lang="en-US" smtClean="0"/>
              <a:t>‹#›</a:t>
            </a:fld>
            <a:endParaRPr lang="en-US" dirty="0"/>
          </a:p>
        </p:txBody>
      </p:sp>
    </p:spTree>
    <p:extLst>
      <p:ext uri="{BB962C8B-B14F-4D97-AF65-F5344CB8AC3E}">
        <p14:creationId xmlns:p14="http://schemas.microsoft.com/office/powerpoint/2010/main" val="3113125831"/>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5E1C8A-148B-BDBD-40B4-6A7D7006E8DC}"/>
              </a:ext>
            </a:extLst>
          </p:cNvPr>
          <p:cNvSpPr>
            <a:spLocks noGrp="1"/>
          </p:cNvSpPr>
          <p:nvPr>
            <p:ph type="ctrTitle"/>
          </p:nvPr>
        </p:nvSpPr>
        <p:spPr/>
        <p:txBody>
          <a:bodyPr/>
          <a:lstStyle/>
          <a:p>
            <a:r>
              <a:rPr lang="en-US" dirty="0"/>
              <a:t>Final Prep for</a:t>
            </a:r>
          </a:p>
        </p:txBody>
      </p:sp>
      <p:sp>
        <p:nvSpPr>
          <p:cNvPr id="3" name="Subtitle 2">
            <a:extLst>
              <a:ext uri="{FF2B5EF4-FFF2-40B4-BE49-F238E27FC236}">
                <a16:creationId xmlns:a16="http://schemas.microsoft.com/office/drawing/2014/main" id="{83313284-E34A-35E1-055F-FA9BA87EACD1}"/>
              </a:ext>
            </a:extLst>
          </p:cNvPr>
          <p:cNvSpPr>
            <a:spLocks noGrp="1"/>
          </p:cNvSpPr>
          <p:nvPr>
            <p:ph type="subTitle" idx="1"/>
          </p:nvPr>
        </p:nvSpPr>
        <p:spPr/>
        <p:txBody>
          <a:bodyPr>
            <a:normAutofit/>
          </a:bodyPr>
          <a:lstStyle/>
          <a:p>
            <a:r>
              <a:rPr lang="en-US" sz="6000" dirty="0"/>
              <a:t>Theo 114</a:t>
            </a:r>
          </a:p>
        </p:txBody>
      </p:sp>
    </p:spTree>
    <p:extLst>
      <p:ext uri="{BB962C8B-B14F-4D97-AF65-F5344CB8AC3E}">
        <p14:creationId xmlns:p14="http://schemas.microsoft.com/office/powerpoint/2010/main" val="91280614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9B132B4-E839-0877-0D1F-87E7C569BC9F}"/>
              </a:ext>
            </a:extLst>
          </p:cNvPr>
          <p:cNvSpPr>
            <a:spLocks noGrp="1"/>
          </p:cNvSpPr>
          <p:nvPr>
            <p:ph idx="1"/>
          </p:nvPr>
        </p:nvSpPr>
        <p:spPr>
          <a:xfrm>
            <a:off x="245165" y="447260"/>
            <a:ext cx="11701670" cy="6308035"/>
          </a:xfrm>
        </p:spPr>
        <p:txBody>
          <a:bodyPr>
            <a:normAutofit lnSpcReduction="10000"/>
          </a:bodyPr>
          <a:lstStyle/>
          <a:p>
            <a:pPr marL="0" indent="0" algn="ctr">
              <a:buNone/>
            </a:pPr>
            <a:r>
              <a:rPr lang="en-US" dirty="0"/>
              <a:t>Chapter 10</a:t>
            </a:r>
          </a:p>
          <a:p>
            <a:r>
              <a:rPr lang="en-US" dirty="0"/>
              <a:t>When looking at sickness, death, etc., we know that it came into the world as a result of the Fall of Man and Satan uses sickness and diseases to oppress mankind as a part of the sin curse he caused. (Slide #2)</a:t>
            </a:r>
          </a:p>
          <a:p>
            <a:r>
              <a:rPr lang="en-US" dirty="0"/>
              <a:t>We know that since the Fall of Man, God has declared that physical death is the end waiting for every person (Chapt 10, page 63)</a:t>
            </a:r>
          </a:p>
          <a:p>
            <a:r>
              <a:rPr lang="en-US" dirty="0"/>
              <a:t>We know Jesus still heals because healing is a part of His atonement – Is 53 (Slide #4 &amp; #5)</a:t>
            </a:r>
          </a:p>
          <a:p>
            <a:r>
              <a:rPr lang="en-US" dirty="0"/>
              <a:t>The Lord will use both His divine intervention and medical doctors for healing (Slide #3)</a:t>
            </a:r>
          </a:p>
          <a:p>
            <a:r>
              <a:rPr lang="en-US" dirty="0"/>
              <a:t>We can develop a communion with Jesus for healing by guarding our time to meditate on Jesus through reading God’s Word (</a:t>
            </a:r>
            <a:r>
              <a:rPr lang="en-US" dirty="0" err="1"/>
              <a:t>pg</a:t>
            </a:r>
            <a:r>
              <a:rPr lang="en-US" dirty="0"/>
              <a:t> 61)</a:t>
            </a:r>
          </a:p>
          <a:p>
            <a:r>
              <a:rPr lang="en-US" dirty="0"/>
              <a:t>James 5 gives us the Biblical pattern for appropriating (seizing/taking) our healing: calling the elders, anointing with oil and praying (</a:t>
            </a:r>
            <a:r>
              <a:rPr lang="en-US" dirty="0" err="1"/>
              <a:t>Chpt</a:t>
            </a:r>
            <a:r>
              <a:rPr lang="en-US" dirty="0"/>
              <a:t> 11, Slide#9)</a:t>
            </a:r>
          </a:p>
          <a:p>
            <a:endParaRPr lang="en-US" dirty="0"/>
          </a:p>
          <a:p>
            <a:pPr marL="0" indent="0">
              <a:buNone/>
            </a:pPr>
            <a:endParaRPr lang="en-US" dirty="0"/>
          </a:p>
          <a:p>
            <a:pPr marL="0" indent="0">
              <a:buNone/>
            </a:pPr>
            <a:endParaRPr lang="en-US" dirty="0"/>
          </a:p>
        </p:txBody>
      </p:sp>
    </p:spTree>
    <p:extLst>
      <p:ext uri="{BB962C8B-B14F-4D97-AF65-F5344CB8AC3E}">
        <p14:creationId xmlns:p14="http://schemas.microsoft.com/office/powerpoint/2010/main" val="19773166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5"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strVal val="#ppt_w*0.70"/>
                                          </p:val>
                                        </p:tav>
                                        <p:tav tm="100000">
                                          <p:val>
                                            <p:strVal val="#ppt_w"/>
                                          </p:val>
                                        </p:tav>
                                      </p:tavLst>
                                    </p:anim>
                                    <p:anim calcmode="lin" valueType="num">
                                      <p:cBhvr>
                                        <p:cTn id="8" dur="1000" fill="hold"/>
                                        <p:tgtEl>
                                          <p:spTgt spid="3">
                                            <p:txEl>
                                              <p:pRg st="0" end="0"/>
                                            </p:txEl>
                                          </p:spTgt>
                                        </p:tgtEl>
                                        <p:attrNameLst>
                                          <p:attrName>ppt_h</p:attrName>
                                        </p:attrNameLst>
                                      </p:cBhvr>
                                      <p:tavLst>
                                        <p:tav tm="0">
                                          <p:val>
                                            <p:strVal val="#ppt_h"/>
                                          </p:val>
                                        </p:tav>
                                        <p:tav tm="100000">
                                          <p:val>
                                            <p:strVal val="#ppt_h"/>
                                          </p:val>
                                        </p:tav>
                                      </p:tavLst>
                                    </p:anim>
                                    <p:animEffect transition="in" filter="fade">
                                      <p:cBhvr>
                                        <p:cTn id="9" dur="10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5"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1000" fill="hold"/>
                                        <p:tgtEl>
                                          <p:spTgt spid="3">
                                            <p:txEl>
                                              <p:pRg st="1" end="1"/>
                                            </p:txEl>
                                          </p:spTgt>
                                        </p:tgtEl>
                                        <p:attrNameLst>
                                          <p:attrName>ppt_w</p:attrName>
                                        </p:attrNameLst>
                                      </p:cBhvr>
                                      <p:tavLst>
                                        <p:tav tm="0">
                                          <p:val>
                                            <p:strVal val="#ppt_w*0.70"/>
                                          </p:val>
                                        </p:tav>
                                        <p:tav tm="100000">
                                          <p:val>
                                            <p:strVal val="#ppt_w"/>
                                          </p:val>
                                        </p:tav>
                                      </p:tavLst>
                                    </p:anim>
                                    <p:anim calcmode="lin" valueType="num">
                                      <p:cBhvr>
                                        <p:cTn id="15" dur="1000" fill="hold"/>
                                        <p:tgtEl>
                                          <p:spTgt spid="3">
                                            <p:txEl>
                                              <p:pRg st="1" end="1"/>
                                            </p:txEl>
                                          </p:spTgt>
                                        </p:tgtEl>
                                        <p:attrNameLst>
                                          <p:attrName>ppt_h</p:attrName>
                                        </p:attrNameLst>
                                      </p:cBhvr>
                                      <p:tavLst>
                                        <p:tav tm="0">
                                          <p:val>
                                            <p:strVal val="#ppt_h"/>
                                          </p:val>
                                        </p:tav>
                                        <p:tav tm="100000">
                                          <p:val>
                                            <p:strVal val="#ppt_h"/>
                                          </p:val>
                                        </p:tav>
                                      </p:tavLst>
                                    </p:anim>
                                    <p:animEffect transition="in" filter="fade">
                                      <p:cBhvr>
                                        <p:cTn id="16" dur="10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5"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p:cTn id="21" dur="1000" fill="hold"/>
                                        <p:tgtEl>
                                          <p:spTgt spid="3">
                                            <p:txEl>
                                              <p:pRg st="2" end="2"/>
                                            </p:txEl>
                                          </p:spTgt>
                                        </p:tgtEl>
                                        <p:attrNameLst>
                                          <p:attrName>ppt_w</p:attrName>
                                        </p:attrNameLst>
                                      </p:cBhvr>
                                      <p:tavLst>
                                        <p:tav tm="0">
                                          <p:val>
                                            <p:strVal val="#ppt_w*0.70"/>
                                          </p:val>
                                        </p:tav>
                                        <p:tav tm="100000">
                                          <p:val>
                                            <p:strVal val="#ppt_w"/>
                                          </p:val>
                                        </p:tav>
                                      </p:tavLst>
                                    </p:anim>
                                    <p:anim calcmode="lin" valueType="num">
                                      <p:cBhvr>
                                        <p:cTn id="22" dur="1000" fill="hold"/>
                                        <p:tgtEl>
                                          <p:spTgt spid="3">
                                            <p:txEl>
                                              <p:pRg st="2" end="2"/>
                                            </p:txEl>
                                          </p:spTgt>
                                        </p:tgtEl>
                                        <p:attrNameLst>
                                          <p:attrName>ppt_h</p:attrName>
                                        </p:attrNameLst>
                                      </p:cBhvr>
                                      <p:tavLst>
                                        <p:tav tm="0">
                                          <p:val>
                                            <p:strVal val="#ppt_h"/>
                                          </p:val>
                                        </p:tav>
                                        <p:tav tm="100000">
                                          <p:val>
                                            <p:strVal val="#ppt_h"/>
                                          </p:val>
                                        </p:tav>
                                      </p:tavLst>
                                    </p:anim>
                                    <p:animEffect transition="in" filter="fade">
                                      <p:cBhvr>
                                        <p:cTn id="23" dur="1000"/>
                                        <p:tgtEl>
                                          <p:spTgt spid="3">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5"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 calcmode="lin" valueType="num">
                                      <p:cBhvr>
                                        <p:cTn id="28" dur="1000" fill="hold"/>
                                        <p:tgtEl>
                                          <p:spTgt spid="3">
                                            <p:txEl>
                                              <p:pRg st="3" end="3"/>
                                            </p:txEl>
                                          </p:spTgt>
                                        </p:tgtEl>
                                        <p:attrNameLst>
                                          <p:attrName>ppt_w</p:attrName>
                                        </p:attrNameLst>
                                      </p:cBhvr>
                                      <p:tavLst>
                                        <p:tav tm="0">
                                          <p:val>
                                            <p:strVal val="#ppt_w*0.70"/>
                                          </p:val>
                                        </p:tav>
                                        <p:tav tm="100000">
                                          <p:val>
                                            <p:strVal val="#ppt_w"/>
                                          </p:val>
                                        </p:tav>
                                      </p:tavLst>
                                    </p:anim>
                                    <p:anim calcmode="lin" valueType="num">
                                      <p:cBhvr>
                                        <p:cTn id="29" dur="1000" fill="hold"/>
                                        <p:tgtEl>
                                          <p:spTgt spid="3">
                                            <p:txEl>
                                              <p:pRg st="3" end="3"/>
                                            </p:txEl>
                                          </p:spTgt>
                                        </p:tgtEl>
                                        <p:attrNameLst>
                                          <p:attrName>ppt_h</p:attrName>
                                        </p:attrNameLst>
                                      </p:cBhvr>
                                      <p:tavLst>
                                        <p:tav tm="0">
                                          <p:val>
                                            <p:strVal val="#ppt_h"/>
                                          </p:val>
                                        </p:tav>
                                        <p:tav tm="100000">
                                          <p:val>
                                            <p:strVal val="#ppt_h"/>
                                          </p:val>
                                        </p:tav>
                                      </p:tavLst>
                                    </p:anim>
                                    <p:animEffect transition="in" filter="fade">
                                      <p:cBhvr>
                                        <p:cTn id="30" dur="1000"/>
                                        <p:tgtEl>
                                          <p:spTgt spid="3">
                                            <p:txEl>
                                              <p:pRg st="3" end="3"/>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5" presetClass="entr" presetSubtype="0" fill="hold" grpId="0"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 calcmode="lin" valueType="num">
                                      <p:cBhvr>
                                        <p:cTn id="35" dur="1000" fill="hold"/>
                                        <p:tgtEl>
                                          <p:spTgt spid="3">
                                            <p:txEl>
                                              <p:pRg st="4" end="4"/>
                                            </p:txEl>
                                          </p:spTgt>
                                        </p:tgtEl>
                                        <p:attrNameLst>
                                          <p:attrName>ppt_w</p:attrName>
                                        </p:attrNameLst>
                                      </p:cBhvr>
                                      <p:tavLst>
                                        <p:tav tm="0">
                                          <p:val>
                                            <p:strVal val="#ppt_w*0.70"/>
                                          </p:val>
                                        </p:tav>
                                        <p:tav tm="100000">
                                          <p:val>
                                            <p:strVal val="#ppt_w"/>
                                          </p:val>
                                        </p:tav>
                                      </p:tavLst>
                                    </p:anim>
                                    <p:anim calcmode="lin" valueType="num">
                                      <p:cBhvr>
                                        <p:cTn id="36" dur="1000" fill="hold"/>
                                        <p:tgtEl>
                                          <p:spTgt spid="3">
                                            <p:txEl>
                                              <p:pRg st="4" end="4"/>
                                            </p:txEl>
                                          </p:spTgt>
                                        </p:tgtEl>
                                        <p:attrNameLst>
                                          <p:attrName>ppt_h</p:attrName>
                                        </p:attrNameLst>
                                      </p:cBhvr>
                                      <p:tavLst>
                                        <p:tav tm="0">
                                          <p:val>
                                            <p:strVal val="#ppt_h"/>
                                          </p:val>
                                        </p:tav>
                                        <p:tav tm="100000">
                                          <p:val>
                                            <p:strVal val="#ppt_h"/>
                                          </p:val>
                                        </p:tav>
                                      </p:tavLst>
                                    </p:anim>
                                    <p:animEffect transition="in" filter="fade">
                                      <p:cBhvr>
                                        <p:cTn id="37" dur="1000"/>
                                        <p:tgtEl>
                                          <p:spTgt spid="3">
                                            <p:txEl>
                                              <p:pRg st="4" end="4"/>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55" presetClass="entr" presetSubtype="0" fill="hold" grpId="0" nodeType="clickEffect">
                                  <p:stCondLst>
                                    <p:cond delay="0"/>
                                  </p:stCondLst>
                                  <p:childTnLst>
                                    <p:set>
                                      <p:cBhvr>
                                        <p:cTn id="41" dur="1" fill="hold">
                                          <p:stCondLst>
                                            <p:cond delay="0"/>
                                          </p:stCondLst>
                                        </p:cTn>
                                        <p:tgtEl>
                                          <p:spTgt spid="3">
                                            <p:txEl>
                                              <p:pRg st="5" end="5"/>
                                            </p:txEl>
                                          </p:spTgt>
                                        </p:tgtEl>
                                        <p:attrNameLst>
                                          <p:attrName>style.visibility</p:attrName>
                                        </p:attrNameLst>
                                      </p:cBhvr>
                                      <p:to>
                                        <p:strVal val="visible"/>
                                      </p:to>
                                    </p:set>
                                    <p:anim calcmode="lin" valueType="num">
                                      <p:cBhvr>
                                        <p:cTn id="42" dur="1000" fill="hold"/>
                                        <p:tgtEl>
                                          <p:spTgt spid="3">
                                            <p:txEl>
                                              <p:pRg st="5" end="5"/>
                                            </p:txEl>
                                          </p:spTgt>
                                        </p:tgtEl>
                                        <p:attrNameLst>
                                          <p:attrName>ppt_w</p:attrName>
                                        </p:attrNameLst>
                                      </p:cBhvr>
                                      <p:tavLst>
                                        <p:tav tm="0">
                                          <p:val>
                                            <p:strVal val="#ppt_w*0.70"/>
                                          </p:val>
                                        </p:tav>
                                        <p:tav tm="100000">
                                          <p:val>
                                            <p:strVal val="#ppt_w"/>
                                          </p:val>
                                        </p:tav>
                                      </p:tavLst>
                                    </p:anim>
                                    <p:anim calcmode="lin" valueType="num">
                                      <p:cBhvr>
                                        <p:cTn id="43" dur="1000" fill="hold"/>
                                        <p:tgtEl>
                                          <p:spTgt spid="3">
                                            <p:txEl>
                                              <p:pRg st="5" end="5"/>
                                            </p:txEl>
                                          </p:spTgt>
                                        </p:tgtEl>
                                        <p:attrNameLst>
                                          <p:attrName>ppt_h</p:attrName>
                                        </p:attrNameLst>
                                      </p:cBhvr>
                                      <p:tavLst>
                                        <p:tav tm="0">
                                          <p:val>
                                            <p:strVal val="#ppt_h"/>
                                          </p:val>
                                        </p:tav>
                                        <p:tav tm="100000">
                                          <p:val>
                                            <p:strVal val="#ppt_h"/>
                                          </p:val>
                                        </p:tav>
                                      </p:tavLst>
                                    </p:anim>
                                    <p:animEffect transition="in" filter="fade">
                                      <p:cBhvr>
                                        <p:cTn id="44" dur="1000"/>
                                        <p:tgtEl>
                                          <p:spTgt spid="3">
                                            <p:txEl>
                                              <p:pRg st="5" end="5"/>
                                            </p:txEl>
                                          </p:spTgt>
                                        </p:tgtEl>
                                      </p:cBhvr>
                                    </p:animEffect>
                                  </p:childTnLst>
                                </p:cTn>
                              </p:par>
                            </p:childTnLst>
                          </p:cTn>
                        </p:par>
                      </p:childTnLst>
                    </p:cTn>
                  </p:par>
                  <p:par>
                    <p:cTn id="45" fill="hold">
                      <p:stCondLst>
                        <p:cond delay="indefinite"/>
                      </p:stCondLst>
                      <p:childTnLst>
                        <p:par>
                          <p:cTn id="46" fill="hold">
                            <p:stCondLst>
                              <p:cond delay="0"/>
                            </p:stCondLst>
                            <p:childTnLst>
                              <p:par>
                                <p:cTn id="47" presetID="55" presetClass="entr" presetSubtype="0" fill="hold" grpId="0" nodeType="click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 calcmode="lin" valueType="num">
                                      <p:cBhvr>
                                        <p:cTn id="49" dur="1000" fill="hold"/>
                                        <p:tgtEl>
                                          <p:spTgt spid="3">
                                            <p:txEl>
                                              <p:pRg st="6" end="6"/>
                                            </p:txEl>
                                          </p:spTgt>
                                        </p:tgtEl>
                                        <p:attrNameLst>
                                          <p:attrName>ppt_w</p:attrName>
                                        </p:attrNameLst>
                                      </p:cBhvr>
                                      <p:tavLst>
                                        <p:tav tm="0">
                                          <p:val>
                                            <p:strVal val="#ppt_w*0.70"/>
                                          </p:val>
                                        </p:tav>
                                        <p:tav tm="100000">
                                          <p:val>
                                            <p:strVal val="#ppt_w"/>
                                          </p:val>
                                        </p:tav>
                                      </p:tavLst>
                                    </p:anim>
                                    <p:anim calcmode="lin" valueType="num">
                                      <p:cBhvr>
                                        <p:cTn id="50" dur="1000" fill="hold"/>
                                        <p:tgtEl>
                                          <p:spTgt spid="3">
                                            <p:txEl>
                                              <p:pRg st="6" end="6"/>
                                            </p:txEl>
                                          </p:spTgt>
                                        </p:tgtEl>
                                        <p:attrNameLst>
                                          <p:attrName>ppt_h</p:attrName>
                                        </p:attrNameLst>
                                      </p:cBhvr>
                                      <p:tavLst>
                                        <p:tav tm="0">
                                          <p:val>
                                            <p:strVal val="#ppt_h"/>
                                          </p:val>
                                        </p:tav>
                                        <p:tav tm="100000">
                                          <p:val>
                                            <p:strVal val="#ppt_h"/>
                                          </p:val>
                                        </p:tav>
                                      </p:tavLst>
                                    </p:anim>
                                    <p:animEffect transition="in" filter="fade">
                                      <p:cBhvr>
                                        <p:cTn id="51" dur="10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4686142-E392-1370-420F-25843FE839B9}"/>
              </a:ext>
            </a:extLst>
          </p:cNvPr>
          <p:cNvSpPr>
            <a:spLocks noGrp="1"/>
          </p:cNvSpPr>
          <p:nvPr>
            <p:ph idx="1"/>
          </p:nvPr>
        </p:nvSpPr>
        <p:spPr>
          <a:xfrm>
            <a:off x="357809" y="450574"/>
            <a:ext cx="11502887" cy="6135756"/>
          </a:xfrm>
        </p:spPr>
        <p:txBody>
          <a:bodyPr/>
          <a:lstStyle/>
          <a:p>
            <a:pPr marL="0" indent="0" algn="ctr">
              <a:buNone/>
            </a:pPr>
            <a:r>
              <a:rPr lang="en-US" dirty="0"/>
              <a:t>Chapter 11</a:t>
            </a:r>
          </a:p>
          <a:p>
            <a:r>
              <a:rPr lang="en-US" dirty="0"/>
              <a:t>Keep in mind, our physical bodies will not be fully redeemed (healed) until death and we gain our resurrected/immortal bodies (Slide #10)</a:t>
            </a:r>
          </a:p>
          <a:p>
            <a:endParaRPr lang="en-US" dirty="0"/>
          </a:p>
          <a:p>
            <a:pPr marL="0" indent="0" algn="ctr">
              <a:buNone/>
            </a:pPr>
            <a:r>
              <a:rPr lang="en-US" dirty="0"/>
              <a:t>Chapter 12	Our Blessed Hope</a:t>
            </a:r>
          </a:p>
          <a:p>
            <a:r>
              <a:rPr lang="en-US" dirty="0"/>
              <a:t>As we await His imminent (true business) return, Jesus spoke of an increase of persecution and  calamities to occur (Matt 24-28) {Slide #2}</a:t>
            </a:r>
          </a:p>
          <a:p>
            <a:endParaRPr lang="en-US" dirty="0"/>
          </a:p>
          <a:p>
            <a:r>
              <a:rPr lang="en-US" dirty="0"/>
              <a:t>As A/G members, we are pre-tribulation rapture believers (Slide #3)</a:t>
            </a:r>
          </a:p>
          <a:p>
            <a:endParaRPr lang="en-US" dirty="0"/>
          </a:p>
          <a:p>
            <a:r>
              <a:rPr lang="en-US" dirty="0"/>
              <a:t>Paul teaches in II Thess, that the trumpet of the Lord will sound, the dead in Christ shall rise first then we who are still living will meet Him in the clouds...this is not the second coming, it is the rapture.</a:t>
            </a:r>
          </a:p>
          <a:p>
            <a:endParaRPr lang="en-US" dirty="0"/>
          </a:p>
          <a:p>
            <a:endParaRPr lang="en-US" dirty="0"/>
          </a:p>
        </p:txBody>
      </p:sp>
    </p:spTree>
    <p:extLst>
      <p:ext uri="{BB962C8B-B14F-4D97-AF65-F5344CB8AC3E}">
        <p14:creationId xmlns:p14="http://schemas.microsoft.com/office/powerpoint/2010/main" val="30991200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 calcmode="lin" valueType="num">
                                      <p:cBhvr additive="base">
                                        <p:cTn id="2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anim calcmode="lin" valueType="num">
                                      <p:cBhvr additive="base">
                                        <p:cTn id="31"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8" end="8"/>
                                            </p:txEl>
                                          </p:spTgt>
                                        </p:tgtEl>
                                        <p:attrNameLst>
                                          <p:attrName>style.visibility</p:attrName>
                                        </p:attrNameLst>
                                      </p:cBhvr>
                                      <p:to>
                                        <p:strVal val="visible"/>
                                      </p:to>
                                    </p:set>
                                    <p:anim calcmode="lin" valueType="num">
                                      <p:cBhvr additive="base">
                                        <p:cTn id="37"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Down Arrow 7">
            <a:extLst>
              <a:ext uri="{FF2B5EF4-FFF2-40B4-BE49-F238E27FC236}">
                <a16:creationId xmlns:a16="http://schemas.microsoft.com/office/drawing/2014/main" id="{D4771268-CB57-404A-9271-370EB28F609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800100" y="1491343"/>
            <a:ext cx="3333749" cy="3499103"/>
          </a:xfrm>
          <a:prstGeom prst="downArrow">
            <a:avLst>
              <a:gd name="adj1" fmla="val 100000"/>
              <a:gd name="adj2" fmla="val 15788"/>
            </a:avLst>
          </a:prstGeom>
          <a:solidFill>
            <a:srgbClr val="404040"/>
          </a:solidFill>
          <a:ln w="539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5D0B29DC-4789-5B6F-8A29-C0B8D138E53A}"/>
              </a:ext>
            </a:extLst>
          </p:cNvPr>
          <p:cNvSpPr>
            <a:spLocks noGrp="1"/>
          </p:cNvSpPr>
          <p:nvPr>
            <p:ph type="title"/>
          </p:nvPr>
        </p:nvSpPr>
        <p:spPr>
          <a:xfrm>
            <a:off x="1028700" y="1967266"/>
            <a:ext cx="2628900" cy="2547257"/>
          </a:xfrm>
          <a:noFill/>
        </p:spPr>
        <p:txBody>
          <a:bodyPr vert="horz" lIns="91440" tIns="45720" rIns="91440" bIns="45720" rtlCol="0" anchor="ctr">
            <a:normAutofit/>
          </a:bodyPr>
          <a:lstStyle/>
          <a:p>
            <a:pPr algn="ctr"/>
            <a:r>
              <a:rPr lang="en-US" sz="3600" kern="1200">
                <a:solidFill>
                  <a:srgbClr val="FFFFFF"/>
                </a:solidFill>
                <a:latin typeface="+mj-lt"/>
                <a:ea typeface="+mj-ea"/>
                <a:cs typeface="+mj-cs"/>
              </a:rPr>
              <a:t> </a:t>
            </a:r>
          </a:p>
        </p:txBody>
      </p:sp>
      <p:pic>
        <p:nvPicPr>
          <p:cNvPr id="4" name="Content Placeholder 4">
            <a:extLst>
              <a:ext uri="{FF2B5EF4-FFF2-40B4-BE49-F238E27FC236}">
                <a16:creationId xmlns:a16="http://schemas.microsoft.com/office/drawing/2014/main" id="{76D75197-1851-F85F-D0B6-0739C17B066D}"/>
              </a:ext>
            </a:extLst>
          </p:cNvPr>
          <p:cNvPicPr>
            <a:picLocks noGrp="1" noChangeAspect="1"/>
          </p:cNvPicPr>
          <p:nvPr>
            <p:ph idx="1"/>
          </p:nvPr>
        </p:nvPicPr>
        <p:blipFill>
          <a:blip r:embed="rId2"/>
          <a:srcRect l="7525" t="9441" r="5821" b="35206"/>
          <a:stretch>
            <a:fillRect/>
          </a:stretch>
        </p:blipFill>
        <p:spPr>
          <a:xfrm>
            <a:off x="4527804" y="729800"/>
            <a:ext cx="7200370" cy="5525226"/>
          </a:xfrm>
          <a:prstGeom prst="rect">
            <a:avLst/>
          </a:prstGeom>
        </p:spPr>
      </p:pic>
      <p:sp>
        <p:nvSpPr>
          <p:cNvPr id="5" name="TextBox 4">
            <a:extLst>
              <a:ext uri="{FF2B5EF4-FFF2-40B4-BE49-F238E27FC236}">
                <a16:creationId xmlns:a16="http://schemas.microsoft.com/office/drawing/2014/main" id="{6C9DF752-9169-0426-30BA-58EF93339C90}"/>
              </a:ext>
            </a:extLst>
          </p:cNvPr>
          <p:cNvSpPr txBox="1"/>
          <p:nvPr/>
        </p:nvSpPr>
        <p:spPr>
          <a:xfrm>
            <a:off x="1028700" y="2843060"/>
            <a:ext cx="2628900" cy="584775"/>
          </a:xfrm>
          <a:prstGeom prst="rect">
            <a:avLst/>
          </a:prstGeom>
          <a:noFill/>
        </p:spPr>
        <p:txBody>
          <a:bodyPr wrap="square" rtlCol="0">
            <a:spAutoFit/>
          </a:bodyPr>
          <a:lstStyle/>
          <a:p>
            <a:pPr algn="ctr"/>
            <a:r>
              <a:rPr lang="en-US" sz="3200" dirty="0"/>
              <a:t>Know this:</a:t>
            </a:r>
          </a:p>
        </p:txBody>
      </p:sp>
    </p:spTree>
    <p:extLst>
      <p:ext uri="{BB962C8B-B14F-4D97-AF65-F5344CB8AC3E}">
        <p14:creationId xmlns:p14="http://schemas.microsoft.com/office/powerpoint/2010/main" val="63652384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12E98FC-1ED5-C993-1D41-DB4FA7985A6D}"/>
              </a:ext>
            </a:extLst>
          </p:cNvPr>
          <p:cNvSpPr>
            <a:spLocks noGrp="1"/>
          </p:cNvSpPr>
          <p:nvPr>
            <p:ph idx="1"/>
          </p:nvPr>
        </p:nvSpPr>
        <p:spPr>
          <a:xfrm>
            <a:off x="331304" y="384312"/>
            <a:ext cx="11569148" cy="6294783"/>
          </a:xfrm>
        </p:spPr>
        <p:txBody>
          <a:bodyPr/>
          <a:lstStyle/>
          <a:p>
            <a:r>
              <a:rPr lang="en-US" dirty="0"/>
              <a:t>Consider the “Day of the Lord” starts at the rapture (catching up of the believers) until the 2</a:t>
            </a:r>
            <a:r>
              <a:rPr lang="en-US" baseline="30000" dirty="0"/>
              <a:t>nd</a:t>
            </a:r>
            <a:r>
              <a:rPr lang="en-US" dirty="0"/>
              <a:t> Coming of Christ (Slide #8)</a:t>
            </a:r>
          </a:p>
          <a:p>
            <a:pPr marL="0" indent="0" algn="ctr">
              <a:buNone/>
            </a:pPr>
            <a:endParaRPr lang="en-US" sz="3200" dirty="0"/>
          </a:p>
          <a:p>
            <a:pPr marL="0" indent="0" algn="ctr">
              <a:buNone/>
            </a:pPr>
            <a:r>
              <a:rPr lang="en-US" sz="3200" dirty="0"/>
              <a:t>Chapter 13</a:t>
            </a:r>
          </a:p>
          <a:p>
            <a:r>
              <a:rPr lang="en-US" dirty="0"/>
              <a:t>The Great Tribulation is defined as God’s judgement on unbelievers. This time period includes seals, trumpets, and bowls of judgement as defined in the Book of Rev. (Slide #11)</a:t>
            </a:r>
          </a:p>
          <a:p>
            <a:r>
              <a:rPr lang="en-US" dirty="0"/>
              <a:t>Events in heaven during the tribulation include:  (Slide #8)</a:t>
            </a:r>
          </a:p>
          <a:p>
            <a:pPr marL="0" indent="0">
              <a:buNone/>
            </a:pPr>
            <a:r>
              <a:rPr lang="en-US" dirty="0"/>
              <a:t>	(1) the judgment seat of Christ, where believers’ works are judged (I 	     Cor 3: 13) sometimes known as the bema judgement and </a:t>
            </a:r>
          </a:p>
          <a:p>
            <a:pPr marL="0" indent="0">
              <a:buNone/>
            </a:pPr>
            <a:r>
              <a:rPr lang="en-US" dirty="0"/>
              <a:t>	(2) the Marriage Supper of the Lamb (Revelation 19:9). </a:t>
            </a:r>
          </a:p>
          <a:p>
            <a:endParaRPr lang="en-US" dirty="0"/>
          </a:p>
          <a:p>
            <a:endParaRPr lang="en-US" dirty="0"/>
          </a:p>
          <a:p>
            <a:endParaRPr lang="en-US" dirty="0"/>
          </a:p>
        </p:txBody>
      </p:sp>
    </p:spTree>
    <p:extLst>
      <p:ext uri="{BB962C8B-B14F-4D97-AF65-F5344CB8AC3E}">
        <p14:creationId xmlns:p14="http://schemas.microsoft.com/office/powerpoint/2010/main" val="16626823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5"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strVal val="#ppt_w*0.70"/>
                                          </p:val>
                                        </p:tav>
                                        <p:tav tm="100000">
                                          <p:val>
                                            <p:strVal val="#ppt_w"/>
                                          </p:val>
                                        </p:tav>
                                      </p:tavLst>
                                    </p:anim>
                                    <p:anim calcmode="lin" valueType="num">
                                      <p:cBhvr>
                                        <p:cTn id="8" dur="1000" fill="hold"/>
                                        <p:tgtEl>
                                          <p:spTgt spid="3">
                                            <p:txEl>
                                              <p:pRg st="0" end="0"/>
                                            </p:txEl>
                                          </p:spTgt>
                                        </p:tgtEl>
                                        <p:attrNameLst>
                                          <p:attrName>ppt_h</p:attrName>
                                        </p:attrNameLst>
                                      </p:cBhvr>
                                      <p:tavLst>
                                        <p:tav tm="0">
                                          <p:val>
                                            <p:strVal val="#ppt_h"/>
                                          </p:val>
                                        </p:tav>
                                        <p:tav tm="100000">
                                          <p:val>
                                            <p:strVal val="#ppt_h"/>
                                          </p:val>
                                        </p:tav>
                                      </p:tavLst>
                                    </p:anim>
                                    <p:animEffect transition="in" filter="fade">
                                      <p:cBhvr>
                                        <p:cTn id="9" dur="10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5" presetClass="entr" presetSubtype="0" fill="hold" grpId="0"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 calcmode="lin" valueType="num">
                                      <p:cBhvr>
                                        <p:cTn id="14" dur="1000" fill="hold"/>
                                        <p:tgtEl>
                                          <p:spTgt spid="3">
                                            <p:txEl>
                                              <p:pRg st="2" end="2"/>
                                            </p:txEl>
                                          </p:spTgt>
                                        </p:tgtEl>
                                        <p:attrNameLst>
                                          <p:attrName>ppt_w</p:attrName>
                                        </p:attrNameLst>
                                      </p:cBhvr>
                                      <p:tavLst>
                                        <p:tav tm="0">
                                          <p:val>
                                            <p:strVal val="#ppt_w*0.70"/>
                                          </p:val>
                                        </p:tav>
                                        <p:tav tm="100000">
                                          <p:val>
                                            <p:strVal val="#ppt_w"/>
                                          </p:val>
                                        </p:tav>
                                      </p:tavLst>
                                    </p:anim>
                                    <p:anim calcmode="lin" valueType="num">
                                      <p:cBhvr>
                                        <p:cTn id="15" dur="1000" fill="hold"/>
                                        <p:tgtEl>
                                          <p:spTgt spid="3">
                                            <p:txEl>
                                              <p:pRg st="2" end="2"/>
                                            </p:txEl>
                                          </p:spTgt>
                                        </p:tgtEl>
                                        <p:attrNameLst>
                                          <p:attrName>ppt_h</p:attrName>
                                        </p:attrNameLst>
                                      </p:cBhvr>
                                      <p:tavLst>
                                        <p:tav tm="0">
                                          <p:val>
                                            <p:strVal val="#ppt_h"/>
                                          </p:val>
                                        </p:tav>
                                        <p:tav tm="100000">
                                          <p:val>
                                            <p:strVal val="#ppt_h"/>
                                          </p:val>
                                        </p:tav>
                                      </p:tavLst>
                                    </p:anim>
                                    <p:animEffect transition="in" filter="fade">
                                      <p:cBhvr>
                                        <p:cTn id="16" dur="1000"/>
                                        <p:tgtEl>
                                          <p:spTgt spid="3">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5" presetClass="entr" presetSubtype="0" fill="hold" grpId="0"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 calcmode="lin" valueType="num">
                                      <p:cBhvr>
                                        <p:cTn id="21" dur="1000" fill="hold"/>
                                        <p:tgtEl>
                                          <p:spTgt spid="3">
                                            <p:txEl>
                                              <p:pRg st="3" end="3"/>
                                            </p:txEl>
                                          </p:spTgt>
                                        </p:tgtEl>
                                        <p:attrNameLst>
                                          <p:attrName>ppt_w</p:attrName>
                                        </p:attrNameLst>
                                      </p:cBhvr>
                                      <p:tavLst>
                                        <p:tav tm="0">
                                          <p:val>
                                            <p:strVal val="#ppt_w*0.70"/>
                                          </p:val>
                                        </p:tav>
                                        <p:tav tm="100000">
                                          <p:val>
                                            <p:strVal val="#ppt_w"/>
                                          </p:val>
                                        </p:tav>
                                      </p:tavLst>
                                    </p:anim>
                                    <p:anim calcmode="lin" valueType="num">
                                      <p:cBhvr>
                                        <p:cTn id="22" dur="1000" fill="hold"/>
                                        <p:tgtEl>
                                          <p:spTgt spid="3">
                                            <p:txEl>
                                              <p:pRg st="3" end="3"/>
                                            </p:txEl>
                                          </p:spTgt>
                                        </p:tgtEl>
                                        <p:attrNameLst>
                                          <p:attrName>ppt_h</p:attrName>
                                        </p:attrNameLst>
                                      </p:cBhvr>
                                      <p:tavLst>
                                        <p:tav tm="0">
                                          <p:val>
                                            <p:strVal val="#ppt_h"/>
                                          </p:val>
                                        </p:tav>
                                        <p:tav tm="100000">
                                          <p:val>
                                            <p:strVal val="#ppt_h"/>
                                          </p:val>
                                        </p:tav>
                                      </p:tavLst>
                                    </p:anim>
                                    <p:animEffect transition="in" filter="fade">
                                      <p:cBhvr>
                                        <p:cTn id="23" dur="1000"/>
                                        <p:tgtEl>
                                          <p:spTgt spid="3">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5" presetClass="entr" presetSubtype="0" fill="hold" grpId="0" nodeType="clickEffect">
                                  <p:stCondLst>
                                    <p:cond delay="0"/>
                                  </p:stCondLst>
                                  <p:childTnLst>
                                    <p:set>
                                      <p:cBhvr>
                                        <p:cTn id="27" dur="1" fill="hold">
                                          <p:stCondLst>
                                            <p:cond delay="0"/>
                                          </p:stCondLst>
                                        </p:cTn>
                                        <p:tgtEl>
                                          <p:spTgt spid="3">
                                            <p:txEl>
                                              <p:pRg st="4" end="4"/>
                                            </p:txEl>
                                          </p:spTgt>
                                        </p:tgtEl>
                                        <p:attrNameLst>
                                          <p:attrName>style.visibility</p:attrName>
                                        </p:attrNameLst>
                                      </p:cBhvr>
                                      <p:to>
                                        <p:strVal val="visible"/>
                                      </p:to>
                                    </p:set>
                                    <p:anim calcmode="lin" valueType="num">
                                      <p:cBhvr>
                                        <p:cTn id="28" dur="1000" fill="hold"/>
                                        <p:tgtEl>
                                          <p:spTgt spid="3">
                                            <p:txEl>
                                              <p:pRg st="4" end="4"/>
                                            </p:txEl>
                                          </p:spTgt>
                                        </p:tgtEl>
                                        <p:attrNameLst>
                                          <p:attrName>ppt_w</p:attrName>
                                        </p:attrNameLst>
                                      </p:cBhvr>
                                      <p:tavLst>
                                        <p:tav tm="0">
                                          <p:val>
                                            <p:strVal val="#ppt_w*0.70"/>
                                          </p:val>
                                        </p:tav>
                                        <p:tav tm="100000">
                                          <p:val>
                                            <p:strVal val="#ppt_w"/>
                                          </p:val>
                                        </p:tav>
                                      </p:tavLst>
                                    </p:anim>
                                    <p:anim calcmode="lin" valueType="num">
                                      <p:cBhvr>
                                        <p:cTn id="29" dur="1000" fill="hold"/>
                                        <p:tgtEl>
                                          <p:spTgt spid="3">
                                            <p:txEl>
                                              <p:pRg st="4" end="4"/>
                                            </p:txEl>
                                          </p:spTgt>
                                        </p:tgtEl>
                                        <p:attrNameLst>
                                          <p:attrName>ppt_h</p:attrName>
                                        </p:attrNameLst>
                                      </p:cBhvr>
                                      <p:tavLst>
                                        <p:tav tm="0">
                                          <p:val>
                                            <p:strVal val="#ppt_h"/>
                                          </p:val>
                                        </p:tav>
                                        <p:tav tm="100000">
                                          <p:val>
                                            <p:strVal val="#ppt_h"/>
                                          </p:val>
                                        </p:tav>
                                      </p:tavLst>
                                    </p:anim>
                                    <p:animEffect transition="in" filter="fade">
                                      <p:cBhvr>
                                        <p:cTn id="30" dur="1000"/>
                                        <p:tgtEl>
                                          <p:spTgt spid="3">
                                            <p:txEl>
                                              <p:pRg st="4" end="4"/>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5" presetClass="entr" presetSubtype="0" fill="hold" grpId="0" nodeType="clickEffect">
                                  <p:stCondLst>
                                    <p:cond delay="0"/>
                                  </p:stCondLst>
                                  <p:childTnLst>
                                    <p:set>
                                      <p:cBhvr>
                                        <p:cTn id="34" dur="1" fill="hold">
                                          <p:stCondLst>
                                            <p:cond delay="0"/>
                                          </p:stCondLst>
                                        </p:cTn>
                                        <p:tgtEl>
                                          <p:spTgt spid="3">
                                            <p:txEl>
                                              <p:pRg st="5" end="5"/>
                                            </p:txEl>
                                          </p:spTgt>
                                        </p:tgtEl>
                                        <p:attrNameLst>
                                          <p:attrName>style.visibility</p:attrName>
                                        </p:attrNameLst>
                                      </p:cBhvr>
                                      <p:to>
                                        <p:strVal val="visible"/>
                                      </p:to>
                                    </p:set>
                                    <p:anim calcmode="lin" valueType="num">
                                      <p:cBhvr>
                                        <p:cTn id="35" dur="1000" fill="hold"/>
                                        <p:tgtEl>
                                          <p:spTgt spid="3">
                                            <p:txEl>
                                              <p:pRg st="5" end="5"/>
                                            </p:txEl>
                                          </p:spTgt>
                                        </p:tgtEl>
                                        <p:attrNameLst>
                                          <p:attrName>ppt_w</p:attrName>
                                        </p:attrNameLst>
                                      </p:cBhvr>
                                      <p:tavLst>
                                        <p:tav tm="0">
                                          <p:val>
                                            <p:strVal val="#ppt_w*0.70"/>
                                          </p:val>
                                        </p:tav>
                                        <p:tav tm="100000">
                                          <p:val>
                                            <p:strVal val="#ppt_w"/>
                                          </p:val>
                                        </p:tav>
                                      </p:tavLst>
                                    </p:anim>
                                    <p:anim calcmode="lin" valueType="num">
                                      <p:cBhvr>
                                        <p:cTn id="36" dur="1000" fill="hold"/>
                                        <p:tgtEl>
                                          <p:spTgt spid="3">
                                            <p:txEl>
                                              <p:pRg st="5" end="5"/>
                                            </p:txEl>
                                          </p:spTgt>
                                        </p:tgtEl>
                                        <p:attrNameLst>
                                          <p:attrName>ppt_h</p:attrName>
                                        </p:attrNameLst>
                                      </p:cBhvr>
                                      <p:tavLst>
                                        <p:tav tm="0">
                                          <p:val>
                                            <p:strVal val="#ppt_h"/>
                                          </p:val>
                                        </p:tav>
                                        <p:tav tm="100000">
                                          <p:val>
                                            <p:strVal val="#ppt_h"/>
                                          </p:val>
                                        </p:tav>
                                      </p:tavLst>
                                    </p:anim>
                                    <p:animEffect transition="in" filter="fade">
                                      <p:cBhvr>
                                        <p:cTn id="37" dur="1000"/>
                                        <p:tgtEl>
                                          <p:spTgt spid="3">
                                            <p:txEl>
                                              <p:pRg st="5" end="5"/>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55" presetClass="entr" presetSubtype="0" fill="hold" grpId="0" nodeType="clickEffect">
                                  <p:stCondLst>
                                    <p:cond delay="0"/>
                                  </p:stCondLst>
                                  <p:childTnLst>
                                    <p:set>
                                      <p:cBhvr>
                                        <p:cTn id="41" dur="1" fill="hold">
                                          <p:stCondLst>
                                            <p:cond delay="0"/>
                                          </p:stCondLst>
                                        </p:cTn>
                                        <p:tgtEl>
                                          <p:spTgt spid="3">
                                            <p:txEl>
                                              <p:pRg st="6" end="6"/>
                                            </p:txEl>
                                          </p:spTgt>
                                        </p:tgtEl>
                                        <p:attrNameLst>
                                          <p:attrName>style.visibility</p:attrName>
                                        </p:attrNameLst>
                                      </p:cBhvr>
                                      <p:to>
                                        <p:strVal val="visible"/>
                                      </p:to>
                                    </p:set>
                                    <p:anim calcmode="lin" valueType="num">
                                      <p:cBhvr>
                                        <p:cTn id="42" dur="1000" fill="hold"/>
                                        <p:tgtEl>
                                          <p:spTgt spid="3">
                                            <p:txEl>
                                              <p:pRg st="6" end="6"/>
                                            </p:txEl>
                                          </p:spTgt>
                                        </p:tgtEl>
                                        <p:attrNameLst>
                                          <p:attrName>ppt_w</p:attrName>
                                        </p:attrNameLst>
                                      </p:cBhvr>
                                      <p:tavLst>
                                        <p:tav tm="0">
                                          <p:val>
                                            <p:strVal val="#ppt_w*0.70"/>
                                          </p:val>
                                        </p:tav>
                                        <p:tav tm="100000">
                                          <p:val>
                                            <p:strVal val="#ppt_w"/>
                                          </p:val>
                                        </p:tav>
                                      </p:tavLst>
                                    </p:anim>
                                    <p:anim calcmode="lin" valueType="num">
                                      <p:cBhvr>
                                        <p:cTn id="43" dur="1000" fill="hold"/>
                                        <p:tgtEl>
                                          <p:spTgt spid="3">
                                            <p:txEl>
                                              <p:pRg st="6" end="6"/>
                                            </p:txEl>
                                          </p:spTgt>
                                        </p:tgtEl>
                                        <p:attrNameLst>
                                          <p:attrName>ppt_h</p:attrName>
                                        </p:attrNameLst>
                                      </p:cBhvr>
                                      <p:tavLst>
                                        <p:tav tm="0">
                                          <p:val>
                                            <p:strVal val="#ppt_h"/>
                                          </p:val>
                                        </p:tav>
                                        <p:tav tm="100000">
                                          <p:val>
                                            <p:strVal val="#ppt_h"/>
                                          </p:val>
                                        </p:tav>
                                      </p:tavLst>
                                    </p:anim>
                                    <p:animEffect transition="in" filter="fade">
                                      <p:cBhvr>
                                        <p:cTn id="44" dur="10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341D9F4-6341-AAAB-5DA9-EE6D2DA8C58F}"/>
              </a:ext>
            </a:extLst>
          </p:cNvPr>
          <p:cNvSpPr>
            <a:spLocks noGrp="1"/>
          </p:cNvSpPr>
          <p:nvPr>
            <p:ph idx="1"/>
          </p:nvPr>
        </p:nvSpPr>
        <p:spPr>
          <a:xfrm>
            <a:off x="344557" y="450574"/>
            <a:ext cx="11423373" cy="6042991"/>
          </a:xfrm>
        </p:spPr>
        <p:txBody>
          <a:bodyPr/>
          <a:lstStyle/>
          <a:p>
            <a:r>
              <a:rPr lang="en-US" dirty="0"/>
              <a:t>Rev. 20 tells of the Great White Throne Judgement...one of the saddest section of the Bible...the wicked dead will be resurrected, judged, and cast into the lake of fire for eternity... (page 77)</a:t>
            </a:r>
          </a:p>
          <a:p>
            <a:endParaRPr lang="en-US" dirty="0"/>
          </a:p>
          <a:p>
            <a:endParaRPr lang="en-US" dirty="0"/>
          </a:p>
          <a:p>
            <a:r>
              <a:rPr lang="en-US" dirty="0"/>
              <a:t>Consider: Slide #13 refers to the ‘sins that so easily entangle us’ from Heb 12... these sins refer to our unbelief and our failure to mature in Christ...</a:t>
            </a:r>
            <a:r>
              <a:rPr lang="en-US" baseline="30000" dirty="0"/>
              <a:t> </a:t>
            </a:r>
          </a:p>
          <a:p>
            <a:pPr marL="0" indent="0">
              <a:buNone/>
            </a:pPr>
            <a:r>
              <a:rPr lang="en-US" baseline="30000" dirty="0"/>
              <a:t>    1</a:t>
            </a:r>
            <a:r>
              <a:rPr lang="en-US" dirty="0"/>
              <a:t>Therefore, since we are surrounded by such a great cloud of witnesses, 	let us throw off everything that hinders and the sin that so easily 	entangles. And let us run with perseverance the race marked out for 	us, </a:t>
            </a:r>
            <a:r>
              <a:rPr lang="en-US" b="1" baseline="30000" dirty="0"/>
              <a:t>2 </a:t>
            </a:r>
            <a:r>
              <a:rPr lang="en-US" dirty="0"/>
              <a:t>fixing our eyes on Jesus, the pioneer and perfecter of faith. For 	the joy set before him he endured the cross, scorning its shame, 	and sat down at the right hand of the throne of God.</a:t>
            </a:r>
          </a:p>
          <a:p>
            <a:endParaRPr lang="en-US" dirty="0"/>
          </a:p>
        </p:txBody>
      </p:sp>
    </p:spTree>
    <p:extLst>
      <p:ext uri="{BB962C8B-B14F-4D97-AF65-F5344CB8AC3E}">
        <p14:creationId xmlns:p14="http://schemas.microsoft.com/office/powerpoint/2010/main" val="29726884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7"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900" decel="100000" fill="hold"/>
                                        <p:tgtEl>
                                          <p:spTgt spid="3">
                                            <p:txEl>
                                              <p:pRg st="0" end="0"/>
                                            </p:txEl>
                                          </p:spTgt>
                                        </p:tgtEl>
                                        <p:attrNameLst>
                                          <p:attrName>ppt_y</p:attrName>
                                        </p:attrNameLst>
                                      </p:cBhvr>
                                      <p:tavLst>
                                        <p:tav tm="0">
                                          <p:val>
                                            <p:strVal val="#ppt_y+1"/>
                                          </p:val>
                                        </p:tav>
                                        <p:tav tm="100000">
                                          <p:val>
                                            <p:strVal val="#ppt_y-.03"/>
                                          </p:val>
                                        </p:tav>
                                      </p:tavLst>
                                    </p:anim>
                                    <p:anim calcmode="lin" valueType="num">
                                      <p:cBhvr>
                                        <p:cTn id="10" dur="100" accel="100000" fill="hold">
                                          <p:stCondLst>
                                            <p:cond delay="900"/>
                                          </p:stCondLst>
                                        </p:cTn>
                                        <p:tgtEl>
                                          <p:spTgt spid="3">
                                            <p:txEl>
                                              <p:pRg st="0" end="0"/>
                                            </p:txEl>
                                          </p:spTgt>
                                        </p:tgtEl>
                                        <p:attrNameLst>
                                          <p:attrName>ppt_y</p:attrName>
                                        </p:attrNameLst>
                                      </p:cBhvr>
                                      <p:tavLst>
                                        <p:tav tm="0">
                                          <p:val>
                                            <p:strVal val="#ppt_y-.03"/>
                                          </p:val>
                                        </p:tav>
                                        <p:tav tm="100000">
                                          <p:val>
                                            <p:strVal val="#ppt_y"/>
                                          </p:val>
                                        </p:tav>
                                      </p:tavLst>
                                    </p:anim>
                                  </p:childTnLst>
                                </p:cTn>
                              </p:par>
                            </p:childTnLst>
                          </p:cTn>
                        </p:par>
                      </p:childTnLst>
                    </p:cTn>
                  </p:par>
                  <p:par>
                    <p:cTn id="11" fill="hold">
                      <p:stCondLst>
                        <p:cond delay="indefinite"/>
                      </p:stCondLst>
                      <p:childTnLst>
                        <p:par>
                          <p:cTn id="12" fill="hold">
                            <p:stCondLst>
                              <p:cond delay="0"/>
                            </p:stCondLst>
                            <p:childTnLst>
                              <p:par>
                                <p:cTn id="13" presetID="37" presetClass="entr" presetSubtype="0" fill="hold" grpId="0"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animEffect transition="in" filter="fade">
                                      <p:cBhvr>
                                        <p:cTn id="15" dur="1000"/>
                                        <p:tgtEl>
                                          <p:spTgt spid="3">
                                            <p:txEl>
                                              <p:pRg st="3" end="3"/>
                                            </p:txEl>
                                          </p:spTgt>
                                        </p:tgtEl>
                                      </p:cBhvr>
                                    </p:animEffect>
                                    <p:anim calcmode="lin" valueType="num">
                                      <p:cBhvr>
                                        <p:cTn id="16"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17" dur="900" decel="100000" fill="hold"/>
                                        <p:tgtEl>
                                          <p:spTgt spid="3">
                                            <p:txEl>
                                              <p:pRg st="3" end="3"/>
                                            </p:txEl>
                                          </p:spTgt>
                                        </p:tgtEl>
                                        <p:attrNameLst>
                                          <p:attrName>ppt_y</p:attrName>
                                        </p:attrNameLst>
                                      </p:cBhvr>
                                      <p:tavLst>
                                        <p:tav tm="0">
                                          <p:val>
                                            <p:strVal val="#ppt_y+1"/>
                                          </p:val>
                                        </p:tav>
                                        <p:tav tm="100000">
                                          <p:val>
                                            <p:strVal val="#ppt_y-.03"/>
                                          </p:val>
                                        </p:tav>
                                      </p:tavLst>
                                    </p:anim>
                                    <p:anim calcmode="lin" valueType="num">
                                      <p:cBhvr>
                                        <p:cTn id="18" dur="100" accel="100000" fill="hold">
                                          <p:stCondLst>
                                            <p:cond delay="900"/>
                                          </p:stCondLst>
                                        </p:cTn>
                                        <p:tgtEl>
                                          <p:spTgt spid="3">
                                            <p:txEl>
                                              <p:pRg st="3" end="3"/>
                                            </p:txEl>
                                          </p:spTgt>
                                        </p:tgtEl>
                                        <p:attrNameLst>
                                          <p:attrName>ppt_y</p:attrName>
                                        </p:attrNameLst>
                                      </p:cBhvr>
                                      <p:tavLst>
                                        <p:tav tm="0">
                                          <p:val>
                                            <p:strVal val="#ppt_y-.03"/>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37"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Effect transition="in" filter="fade">
                                      <p:cBhvr>
                                        <p:cTn id="23" dur="1000"/>
                                        <p:tgtEl>
                                          <p:spTgt spid="3">
                                            <p:txEl>
                                              <p:pRg st="4" end="4"/>
                                            </p:txEl>
                                          </p:spTgt>
                                        </p:tgtEl>
                                      </p:cBhvr>
                                    </p:animEffect>
                                    <p:anim calcmode="lin" valueType="num">
                                      <p:cBhvr>
                                        <p:cTn id="24"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25" dur="900" decel="100000" fill="hold"/>
                                        <p:tgtEl>
                                          <p:spTgt spid="3">
                                            <p:txEl>
                                              <p:pRg st="4" end="4"/>
                                            </p:txEl>
                                          </p:spTgt>
                                        </p:tgtEl>
                                        <p:attrNameLst>
                                          <p:attrName>ppt_y</p:attrName>
                                        </p:attrNameLst>
                                      </p:cBhvr>
                                      <p:tavLst>
                                        <p:tav tm="0">
                                          <p:val>
                                            <p:strVal val="#ppt_y+1"/>
                                          </p:val>
                                        </p:tav>
                                        <p:tav tm="100000">
                                          <p:val>
                                            <p:strVal val="#ppt_y-.03"/>
                                          </p:val>
                                        </p:tav>
                                      </p:tavLst>
                                    </p:anim>
                                    <p:anim calcmode="lin" valueType="num">
                                      <p:cBhvr>
                                        <p:cTn id="26" dur="100" accel="100000" fill="hold">
                                          <p:stCondLst>
                                            <p:cond delay="900"/>
                                          </p:stCondLst>
                                        </p:cTn>
                                        <p:tgtEl>
                                          <p:spTgt spid="3">
                                            <p:txEl>
                                              <p:pRg st="4" end="4"/>
                                            </p:txEl>
                                          </p:spTgt>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D66C4DE-365D-2E1D-80AD-2561155DF6DE}"/>
              </a:ext>
            </a:extLst>
          </p:cNvPr>
          <p:cNvSpPr>
            <a:spLocks noGrp="1"/>
          </p:cNvSpPr>
          <p:nvPr>
            <p:ph idx="1"/>
          </p:nvPr>
        </p:nvSpPr>
        <p:spPr>
          <a:xfrm>
            <a:off x="838200" y="574766"/>
            <a:ext cx="10515600" cy="5602197"/>
          </a:xfrm>
        </p:spPr>
        <p:txBody>
          <a:bodyPr/>
          <a:lstStyle/>
          <a:p>
            <a:pPr marL="0" indent="0">
              <a:buNone/>
            </a:pPr>
            <a:r>
              <a:rPr lang="en-US" dirty="0"/>
              <a:t>From ppt #1</a:t>
            </a:r>
          </a:p>
          <a:p>
            <a:pPr marL="0" indent="0">
              <a:buNone/>
            </a:pPr>
            <a:endParaRPr lang="en-US" dirty="0"/>
          </a:p>
          <a:p>
            <a:r>
              <a:rPr lang="en-US" dirty="0"/>
              <a:t>From ppt slide #10...know the definition of “biblical doctrine”</a:t>
            </a:r>
          </a:p>
          <a:p>
            <a:r>
              <a:rPr lang="en-US" dirty="0"/>
              <a:t>The Assemblies of God doctrines are called, “Statement of Fundamental Truths” and sometimes the “16 Fundamental Truths of the A/G” (Slide #8)</a:t>
            </a:r>
          </a:p>
          <a:p>
            <a:r>
              <a:rPr lang="en-US" dirty="0"/>
              <a:t>Understand what ‘natural law” is and know that natural law cannot be a standard (measurement) for righteous living because we are sinners (fallen) and cannot be righteous by nature alone (Slide #12)</a:t>
            </a:r>
          </a:p>
          <a:p>
            <a:r>
              <a:rPr lang="en-US" dirty="0"/>
              <a:t>The Bible is God inspired and not like any other book... (Slide #13)</a:t>
            </a:r>
          </a:p>
          <a:p>
            <a:endParaRPr lang="en-US" dirty="0"/>
          </a:p>
          <a:p>
            <a:endParaRPr lang="en-US" dirty="0"/>
          </a:p>
        </p:txBody>
      </p:sp>
    </p:spTree>
    <p:extLst>
      <p:ext uri="{BB962C8B-B14F-4D97-AF65-F5344CB8AC3E}">
        <p14:creationId xmlns:p14="http://schemas.microsoft.com/office/powerpoint/2010/main" val="35717701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 calcmode="lin" valueType="num">
                                      <p:cBhvr additive="base">
                                        <p:cTn id="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anim calcmode="lin" valueType="num">
                                      <p:cBhvr additive="base">
                                        <p:cTn id="13"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additive="base">
                                        <p:cTn id="19"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5" end="5"/>
                                            </p:txEl>
                                          </p:spTgt>
                                        </p:tgtEl>
                                        <p:attrNameLst>
                                          <p:attrName>style.visibility</p:attrName>
                                        </p:attrNameLst>
                                      </p:cBhvr>
                                      <p:to>
                                        <p:strVal val="visible"/>
                                      </p:to>
                                    </p:set>
                                    <p:anim calcmode="lin" valueType="num">
                                      <p:cBhvr additive="base">
                                        <p:cTn id="25"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974000D-8B1C-0D7A-3D0E-E050F863747E}"/>
              </a:ext>
            </a:extLst>
          </p:cNvPr>
          <p:cNvSpPr>
            <a:spLocks noGrp="1"/>
          </p:cNvSpPr>
          <p:nvPr>
            <p:ph idx="1"/>
          </p:nvPr>
        </p:nvSpPr>
        <p:spPr>
          <a:xfrm>
            <a:off x="274320" y="195943"/>
            <a:ext cx="11795760" cy="6439988"/>
          </a:xfrm>
        </p:spPr>
        <p:txBody>
          <a:bodyPr>
            <a:normAutofit/>
          </a:bodyPr>
          <a:lstStyle/>
          <a:p>
            <a:pPr marL="0" indent="0" algn="ctr">
              <a:buNone/>
            </a:pPr>
            <a:r>
              <a:rPr lang="en-US" dirty="0"/>
              <a:t>Ppt #2	Chapters 2 and 3</a:t>
            </a:r>
          </a:p>
          <a:p>
            <a:pPr marL="0" indent="0" algn="ctr">
              <a:buNone/>
            </a:pPr>
            <a:endParaRPr lang="en-US" dirty="0"/>
          </a:p>
          <a:p>
            <a:pPr marL="0" indent="0">
              <a:buNone/>
            </a:pPr>
            <a:r>
              <a:rPr lang="en-US" dirty="0"/>
              <a:t>Chapter 2</a:t>
            </a:r>
          </a:p>
          <a:p>
            <a:r>
              <a:rPr lang="en-US" dirty="0"/>
              <a:t>One of the major proofs that God exists is that He exists in creation (Slide #2)</a:t>
            </a:r>
          </a:p>
          <a:p>
            <a:r>
              <a:rPr lang="en-US" dirty="0"/>
              <a:t>To be saved, you must believe that Jesus is the divine Son of God</a:t>
            </a:r>
          </a:p>
          <a:p>
            <a:r>
              <a:rPr lang="en-US" dirty="0"/>
              <a:t>We know that Adam and Eve were real people who were the original ancestors of the human race. (Slide #4)</a:t>
            </a:r>
          </a:p>
          <a:p>
            <a:r>
              <a:rPr lang="en-US" dirty="0"/>
              <a:t>We know that pride was the first sin committed by Satan causing God to through him out of heaven (Slide #5)</a:t>
            </a:r>
          </a:p>
          <a:p>
            <a:r>
              <a:rPr lang="en-US" dirty="0"/>
              <a:t>We often struggle with ‘white lies’, thinking nothing wrong, however, white lies destroy the foundation of our relationship with God...as we give excuses for unholiness (Slide #8)</a:t>
            </a:r>
          </a:p>
          <a:p>
            <a:endParaRPr lang="en-US" dirty="0"/>
          </a:p>
          <a:p>
            <a:endParaRPr lang="en-US" dirty="0"/>
          </a:p>
        </p:txBody>
      </p:sp>
    </p:spTree>
    <p:extLst>
      <p:ext uri="{BB962C8B-B14F-4D97-AF65-F5344CB8AC3E}">
        <p14:creationId xmlns:p14="http://schemas.microsoft.com/office/powerpoint/2010/main" val="12200552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anim calcmode="lin" valueType="num">
                                      <p:cBhvr additive="base">
                                        <p:cTn id="7"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4" end="4"/>
                                            </p:txEl>
                                          </p:spTgt>
                                        </p:tgtEl>
                                        <p:attrNameLst>
                                          <p:attrName>style.visibility</p:attrName>
                                        </p:attrNameLst>
                                      </p:cBhvr>
                                      <p:to>
                                        <p:strVal val="visible"/>
                                      </p:to>
                                    </p:set>
                                    <p:anim calcmode="lin" valueType="num">
                                      <p:cBhvr additive="base">
                                        <p:cTn id="13"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anim calcmode="lin" valueType="num">
                                      <p:cBhvr additive="base">
                                        <p:cTn id="19"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6" end="6"/>
                                            </p:txEl>
                                          </p:spTgt>
                                        </p:tgtEl>
                                        <p:attrNameLst>
                                          <p:attrName>style.visibility</p:attrName>
                                        </p:attrNameLst>
                                      </p:cBhvr>
                                      <p:to>
                                        <p:strVal val="visible"/>
                                      </p:to>
                                    </p:set>
                                    <p:anim calcmode="lin" valueType="num">
                                      <p:cBhvr additive="base">
                                        <p:cTn id="25"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7" end="7"/>
                                            </p:txEl>
                                          </p:spTgt>
                                        </p:tgtEl>
                                        <p:attrNameLst>
                                          <p:attrName>style.visibility</p:attrName>
                                        </p:attrNameLst>
                                      </p:cBhvr>
                                      <p:to>
                                        <p:strVal val="visible"/>
                                      </p:to>
                                    </p:set>
                                    <p:anim calcmode="lin" valueType="num">
                                      <p:cBhvr additive="base">
                                        <p:cTn id="31"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098677F-5859-9715-F140-662F83F4FB4E}"/>
              </a:ext>
            </a:extLst>
          </p:cNvPr>
          <p:cNvSpPr>
            <a:spLocks noGrp="1"/>
          </p:cNvSpPr>
          <p:nvPr>
            <p:ph idx="1"/>
          </p:nvPr>
        </p:nvSpPr>
        <p:spPr>
          <a:xfrm>
            <a:off x="470263" y="418010"/>
            <a:ext cx="11338560" cy="6309361"/>
          </a:xfrm>
        </p:spPr>
        <p:txBody>
          <a:bodyPr>
            <a:normAutofit lnSpcReduction="10000"/>
          </a:bodyPr>
          <a:lstStyle/>
          <a:p>
            <a:r>
              <a:rPr lang="en-US" dirty="0"/>
              <a:t>Throughout history, there were lots of ‘apostasy” taught and confusing the doctrine of Who Jesus is. Apostasy is defined as ‘turning one’s back on Christ after having tasted the heavenly gift (salvation).</a:t>
            </a:r>
          </a:p>
          <a:p>
            <a:endParaRPr lang="en-US" dirty="0"/>
          </a:p>
          <a:p>
            <a:r>
              <a:rPr lang="en-US" dirty="0"/>
              <a:t>Know the Calvinistic acrostic of TULIP (page 36 and Chapter 4 Slide #6)</a:t>
            </a:r>
          </a:p>
          <a:p>
            <a:r>
              <a:rPr lang="en-US" dirty="0"/>
              <a:t>The A/G view of becoming holy is called ‘progressive sanctification’, simply meaning, ‘the process of becoming more like Jesus’ (Slide #15 &amp; Chpt 5-Slide 7)</a:t>
            </a:r>
          </a:p>
          <a:p>
            <a:r>
              <a:rPr lang="en-US" dirty="0"/>
              <a:t>As we move toward the doctrine of the Baptism of the Holy Spirit, know that those who desire a healthy spirit-filled life should have daily communion with the Lord, pray in the Spirit, and daily walk in the Spirit (pg 44)</a:t>
            </a:r>
          </a:p>
          <a:p>
            <a:r>
              <a:rPr lang="en-US" dirty="0"/>
              <a:t>We sometimes experience a delay in being filled with the Holy Spirit - the most common reason for this delay is being self-conscious and not pursue God consciousness (pg 44)</a:t>
            </a:r>
          </a:p>
          <a:p>
            <a:endParaRPr lang="en-US" dirty="0"/>
          </a:p>
          <a:p>
            <a:endParaRPr lang="en-US" dirty="0"/>
          </a:p>
        </p:txBody>
      </p:sp>
    </p:spTree>
    <p:extLst>
      <p:ext uri="{BB962C8B-B14F-4D97-AF65-F5344CB8AC3E}">
        <p14:creationId xmlns:p14="http://schemas.microsoft.com/office/powerpoint/2010/main" val="36307065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 calcmode="lin" valueType="num">
                                      <p:cBhvr additive="base">
                                        <p:cTn id="2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5" end="5"/>
                                            </p:txEl>
                                          </p:spTgt>
                                        </p:tgtEl>
                                        <p:attrNameLst>
                                          <p:attrName>style.visibility</p:attrName>
                                        </p:attrNameLst>
                                      </p:cBhvr>
                                      <p:to>
                                        <p:strVal val="visible"/>
                                      </p:to>
                                    </p:set>
                                    <p:anim calcmode="lin" valueType="num">
                                      <p:cBhvr additive="base">
                                        <p:cTn id="31"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ECA98C7-DBF6-C051-4587-22D5F3A44726}"/>
              </a:ext>
            </a:extLst>
          </p:cNvPr>
          <p:cNvSpPr>
            <a:spLocks noGrp="1"/>
          </p:cNvSpPr>
          <p:nvPr>
            <p:ph idx="1"/>
          </p:nvPr>
        </p:nvSpPr>
        <p:spPr>
          <a:xfrm>
            <a:off x="365760" y="574766"/>
            <a:ext cx="11521440" cy="6008914"/>
          </a:xfrm>
        </p:spPr>
        <p:txBody>
          <a:bodyPr>
            <a:normAutofit/>
          </a:bodyPr>
          <a:lstStyle/>
          <a:p>
            <a:pPr marL="0" indent="0">
              <a:buNone/>
            </a:pPr>
            <a:r>
              <a:rPr lang="en-US" dirty="0"/>
              <a:t>Chapter 6</a:t>
            </a:r>
          </a:p>
          <a:p>
            <a:pPr marL="0" indent="0">
              <a:buNone/>
            </a:pPr>
            <a:endParaRPr lang="en-US" dirty="0"/>
          </a:p>
          <a:p>
            <a:r>
              <a:rPr lang="en-US" sz="3200" dirty="0"/>
              <a:t>There are 3 distinct purposes for Speaking in Tongues (another language): </a:t>
            </a:r>
          </a:p>
          <a:p>
            <a:pPr marL="457200" lvl="1" indent="0">
              <a:buNone/>
            </a:pPr>
            <a:r>
              <a:rPr lang="en-US" sz="3200" dirty="0"/>
              <a:t>1) Being filled with the Holy Spirit, this is the initial physical evidence of being baptized in the Spirit – tongues does not have to be interpreted.</a:t>
            </a:r>
          </a:p>
          <a:p>
            <a:pPr marL="457200" lvl="1" indent="0">
              <a:buNone/>
            </a:pPr>
            <a:r>
              <a:rPr lang="en-US" sz="3200" dirty="0"/>
              <a:t>2) Your private/devotional language of worship – is not interpreted...this is between you and God</a:t>
            </a:r>
          </a:p>
          <a:p>
            <a:pPr marL="457200" lvl="1" indent="0">
              <a:buNone/>
            </a:pPr>
            <a:r>
              <a:rPr lang="en-US" sz="3200" dirty="0"/>
              <a:t>3) The Gift of Speaking in Tongues – I Cor 12 – 14 – says this is a gift for the congregation and must be interpreted (Slide #14)</a:t>
            </a:r>
          </a:p>
          <a:p>
            <a:pPr marL="457200" lvl="1" indent="0">
              <a:buNone/>
            </a:pPr>
            <a:endParaRPr lang="en-US" dirty="0"/>
          </a:p>
          <a:p>
            <a:pPr marL="457200" lvl="1" indent="0">
              <a:buNone/>
            </a:pPr>
            <a:endParaRPr lang="en-US" dirty="0"/>
          </a:p>
        </p:txBody>
      </p:sp>
    </p:spTree>
    <p:extLst>
      <p:ext uri="{BB962C8B-B14F-4D97-AF65-F5344CB8AC3E}">
        <p14:creationId xmlns:p14="http://schemas.microsoft.com/office/powerpoint/2010/main" val="7146826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5" presetClass="entr" presetSubtype="0" fill="hold" grpId="0" nodeType="with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anim calcmode="lin" valueType="num">
                                      <p:cBhvr>
                                        <p:cTn id="7" dur="1000" fill="hold"/>
                                        <p:tgtEl>
                                          <p:spTgt spid="3">
                                            <p:txEl>
                                              <p:pRg st="3" end="3"/>
                                            </p:txEl>
                                          </p:spTgt>
                                        </p:tgtEl>
                                        <p:attrNameLst>
                                          <p:attrName>ppt_w</p:attrName>
                                        </p:attrNameLst>
                                      </p:cBhvr>
                                      <p:tavLst>
                                        <p:tav tm="0">
                                          <p:val>
                                            <p:strVal val="#ppt_w*0.70"/>
                                          </p:val>
                                        </p:tav>
                                        <p:tav tm="100000">
                                          <p:val>
                                            <p:strVal val="#ppt_w"/>
                                          </p:val>
                                        </p:tav>
                                      </p:tavLst>
                                    </p:anim>
                                    <p:anim calcmode="lin" valueType="num">
                                      <p:cBhvr>
                                        <p:cTn id="8" dur="1000" fill="hold"/>
                                        <p:tgtEl>
                                          <p:spTgt spid="3">
                                            <p:txEl>
                                              <p:pRg st="3" end="3"/>
                                            </p:txEl>
                                          </p:spTgt>
                                        </p:tgtEl>
                                        <p:attrNameLst>
                                          <p:attrName>ppt_h</p:attrName>
                                        </p:attrNameLst>
                                      </p:cBhvr>
                                      <p:tavLst>
                                        <p:tav tm="0">
                                          <p:val>
                                            <p:strVal val="#ppt_h"/>
                                          </p:val>
                                        </p:tav>
                                        <p:tav tm="100000">
                                          <p:val>
                                            <p:strVal val="#ppt_h"/>
                                          </p:val>
                                        </p:tav>
                                      </p:tavLst>
                                    </p:anim>
                                    <p:animEffect transition="in" filter="fade">
                                      <p:cBhvr>
                                        <p:cTn id="9" dur="1000"/>
                                        <p:tgtEl>
                                          <p:spTgt spid="3">
                                            <p:txEl>
                                              <p:pRg st="3" end="3"/>
                                            </p:txEl>
                                          </p:spTgt>
                                        </p:tgtEl>
                                      </p:cBhvr>
                                    </p:animEffect>
                                  </p:childTnLst>
                                </p:cTn>
                              </p:par>
                              <p:par>
                                <p:cTn id="10" presetID="55" presetClass="entr" presetSubtype="0" fill="hold" grpId="0" nodeType="withEffect">
                                  <p:stCondLst>
                                    <p:cond delay="0"/>
                                  </p:stCondLst>
                                  <p:childTnLst>
                                    <p:set>
                                      <p:cBhvr>
                                        <p:cTn id="11" dur="1" fill="hold">
                                          <p:stCondLst>
                                            <p:cond delay="0"/>
                                          </p:stCondLst>
                                        </p:cTn>
                                        <p:tgtEl>
                                          <p:spTgt spid="3">
                                            <p:txEl>
                                              <p:pRg st="4" end="4"/>
                                            </p:txEl>
                                          </p:spTgt>
                                        </p:tgtEl>
                                        <p:attrNameLst>
                                          <p:attrName>style.visibility</p:attrName>
                                        </p:attrNameLst>
                                      </p:cBhvr>
                                      <p:to>
                                        <p:strVal val="visible"/>
                                      </p:to>
                                    </p:set>
                                    <p:anim calcmode="lin" valueType="num">
                                      <p:cBhvr>
                                        <p:cTn id="12" dur="1000" fill="hold"/>
                                        <p:tgtEl>
                                          <p:spTgt spid="3">
                                            <p:txEl>
                                              <p:pRg st="4" end="4"/>
                                            </p:txEl>
                                          </p:spTgt>
                                        </p:tgtEl>
                                        <p:attrNameLst>
                                          <p:attrName>ppt_w</p:attrName>
                                        </p:attrNameLst>
                                      </p:cBhvr>
                                      <p:tavLst>
                                        <p:tav tm="0">
                                          <p:val>
                                            <p:strVal val="#ppt_w*0.70"/>
                                          </p:val>
                                        </p:tav>
                                        <p:tav tm="100000">
                                          <p:val>
                                            <p:strVal val="#ppt_w"/>
                                          </p:val>
                                        </p:tav>
                                      </p:tavLst>
                                    </p:anim>
                                    <p:anim calcmode="lin" valueType="num">
                                      <p:cBhvr>
                                        <p:cTn id="13" dur="1000" fill="hold"/>
                                        <p:tgtEl>
                                          <p:spTgt spid="3">
                                            <p:txEl>
                                              <p:pRg st="4" end="4"/>
                                            </p:txEl>
                                          </p:spTgt>
                                        </p:tgtEl>
                                        <p:attrNameLst>
                                          <p:attrName>ppt_h</p:attrName>
                                        </p:attrNameLst>
                                      </p:cBhvr>
                                      <p:tavLst>
                                        <p:tav tm="0">
                                          <p:val>
                                            <p:strVal val="#ppt_h"/>
                                          </p:val>
                                        </p:tav>
                                        <p:tav tm="100000">
                                          <p:val>
                                            <p:strVal val="#ppt_h"/>
                                          </p:val>
                                        </p:tav>
                                      </p:tavLst>
                                    </p:anim>
                                    <p:animEffect transition="in" filter="fade">
                                      <p:cBhvr>
                                        <p:cTn id="14" dur="1000"/>
                                        <p:tgtEl>
                                          <p:spTgt spid="3">
                                            <p:txEl>
                                              <p:pRg st="4" end="4"/>
                                            </p:txEl>
                                          </p:spTgt>
                                        </p:tgtEl>
                                      </p:cBhvr>
                                    </p:animEffect>
                                  </p:childTnLst>
                                </p:cTn>
                              </p:par>
                              <p:par>
                                <p:cTn id="15" presetID="55" presetClass="entr" presetSubtype="0" fill="hold" grpId="0" nodeType="with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anim calcmode="lin" valueType="num">
                                      <p:cBhvr>
                                        <p:cTn id="17" dur="1000" fill="hold"/>
                                        <p:tgtEl>
                                          <p:spTgt spid="3">
                                            <p:txEl>
                                              <p:pRg st="5" end="5"/>
                                            </p:txEl>
                                          </p:spTgt>
                                        </p:tgtEl>
                                        <p:attrNameLst>
                                          <p:attrName>ppt_w</p:attrName>
                                        </p:attrNameLst>
                                      </p:cBhvr>
                                      <p:tavLst>
                                        <p:tav tm="0">
                                          <p:val>
                                            <p:strVal val="#ppt_w*0.70"/>
                                          </p:val>
                                        </p:tav>
                                        <p:tav tm="100000">
                                          <p:val>
                                            <p:strVal val="#ppt_w"/>
                                          </p:val>
                                        </p:tav>
                                      </p:tavLst>
                                    </p:anim>
                                    <p:anim calcmode="lin" valueType="num">
                                      <p:cBhvr>
                                        <p:cTn id="18" dur="1000" fill="hold"/>
                                        <p:tgtEl>
                                          <p:spTgt spid="3">
                                            <p:txEl>
                                              <p:pRg st="5" end="5"/>
                                            </p:txEl>
                                          </p:spTgt>
                                        </p:tgtEl>
                                        <p:attrNameLst>
                                          <p:attrName>ppt_h</p:attrName>
                                        </p:attrNameLst>
                                      </p:cBhvr>
                                      <p:tavLst>
                                        <p:tav tm="0">
                                          <p:val>
                                            <p:strVal val="#ppt_h"/>
                                          </p:val>
                                        </p:tav>
                                        <p:tav tm="100000">
                                          <p:val>
                                            <p:strVal val="#ppt_h"/>
                                          </p:val>
                                        </p:tav>
                                      </p:tavLst>
                                    </p:anim>
                                    <p:animEffect transition="in" filter="fade">
                                      <p:cBhvr>
                                        <p:cTn id="19" dur="10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708332A-F098-A194-221F-D1BD5A90A80C}"/>
              </a:ext>
            </a:extLst>
          </p:cNvPr>
          <p:cNvSpPr>
            <a:spLocks noGrp="1"/>
          </p:cNvSpPr>
          <p:nvPr>
            <p:ph idx="1"/>
          </p:nvPr>
        </p:nvSpPr>
        <p:spPr>
          <a:xfrm>
            <a:off x="444137" y="404948"/>
            <a:ext cx="11430000" cy="6335485"/>
          </a:xfrm>
        </p:spPr>
        <p:txBody>
          <a:bodyPr/>
          <a:lstStyle/>
          <a:p>
            <a:pPr marL="0" indent="0">
              <a:buNone/>
            </a:pPr>
            <a:r>
              <a:rPr lang="en-US" dirty="0"/>
              <a:t>Chapter 7</a:t>
            </a:r>
          </a:p>
          <a:p>
            <a:pPr marL="0" indent="0">
              <a:buNone/>
            </a:pPr>
            <a:endParaRPr lang="en-US" dirty="0"/>
          </a:p>
          <a:p>
            <a:r>
              <a:rPr lang="en-US" dirty="0"/>
              <a:t>Note: we cannot teach about the Gifts of the Holy Spirit without comparing them side by side to the Fruit of the Spirit. Paul gives the contrasts of the fruit of the Spirit by identifying the works of the flesh in Galatians 5</a:t>
            </a:r>
          </a:p>
          <a:p>
            <a:pPr marL="0" indent="0">
              <a:buNone/>
            </a:pPr>
            <a:r>
              <a:rPr lang="en-US" dirty="0"/>
              <a:t>Four major Scripture passages list gifts and ministries of the Holy Spirit: </a:t>
            </a:r>
          </a:p>
          <a:p>
            <a:pPr marL="0" indent="0">
              <a:buNone/>
            </a:pPr>
            <a:r>
              <a:rPr lang="en-US" dirty="0"/>
              <a:t>			1 Corinthians 12:8–10; </a:t>
            </a:r>
          </a:p>
          <a:p>
            <a:pPr marL="0" indent="0">
              <a:buNone/>
            </a:pPr>
            <a:r>
              <a:rPr lang="en-US" dirty="0"/>
              <a:t>			1 Corinthians 12:28–30; </a:t>
            </a:r>
          </a:p>
          <a:p>
            <a:pPr marL="0" indent="0">
              <a:buNone/>
            </a:pPr>
            <a:r>
              <a:rPr lang="en-US" dirty="0"/>
              <a:t>			Romans 12:4–8; and </a:t>
            </a:r>
          </a:p>
          <a:p>
            <a:pPr marL="0" indent="0">
              <a:buNone/>
            </a:pPr>
            <a:r>
              <a:rPr lang="en-US" dirty="0"/>
              <a:t>			Ephesians 4:11–12. </a:t>
            </a:r>
            <a:br>
              <a:rPr lang="en-US" dirty="0"/>
            </a:br>
            <a:r>
              <a:rPr lang="en-US" dirty="0"/>
              <a:t>Note: that prophecy is the only gift that is mentioned in all 4 groups of texts. (Slide #7 of chapter 7)</a:t>
            </a:r>
          </a:p>
          <a:p>
            <a:endParaRPr lang="en-US" dirty="0"/>
          </a:p>
          <a:p>
            <a:endParaRPr lang="en-US" dirty="0"/>
          </a:p>
        </p:txBody>
      </p:sp>
    </p:spTree>
    <p:extLst>
      <p:ext uri="{BB962C8B-B14F-4D97-AF65-F5344CB8AC3E}">
        <p14:creationId xmlns:p14="http://schemas.microsoft.com/office/powerpoint/2010/main" val="32876374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5"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strVal val="#ppt_w*0.70"/>
                                          </p:val>
                                        </p:tav>
                                        <p:tav tm="100000">
                                          <p:val>
                                            <p:strVal val="#ppt_w"/>
                                          </p:val>
                                        </p:tav>
                                      </p:tavLst>
                                    </p:anim>
                                    <p:anim calcmode="lin" valueType="num">
                                      <p:cBhvr>
                                        <p:cTn id="8" dur="1000" fill="hold"/>
                                        <p:tgtEl>
                                          <p:spTgt spid="3">
                                            <p:txEl>
                                              <p:pRg st="0" end="0"/>
                                            </p:txEl>
                                          </p:spTgt>
                                        </p:tgtEl>
                                        <p:attrNameLst>
                                          <p:attrName>ppt_h</p:attrName>
                                        </p:attrNameLst>
                                      </p:cBhvr>
                                      <p:tavLst>
                                        <p:tav tm="0">
                                          <p:val>
                                            <p:strVal val="#ppt_h"/>
                                          </p:val>
                                        </p:tav>
                                        <p:tav tm="100000">
                                          <p:val>
                                            <p:strVal val="#ppt_h"/>
                                          </p:val>
                                        </p:tav>
                                      </p:tavLst>
                                    </p:anim>
                                    <p:animEffect transition="in" filter="fade">
                                      <p:cBhvr>
                                        <p:cTn id="9" dur="10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5" presetClass="entr" presetSubtype="0" fill="hold" grpId="0"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 calcmode="lin" valueType="num">
                                      <p:cBhvr>
                                        <p:cTn id="14" dur="1000" fill="hold"/>
                                        <p:tgtEl>
                                          <p:spTgt spid="3">
                                            <p:txEl>
                                              <p:pRg st="2" end="2"/>
                                            </p:txEl>
                                          </p:spTgt>
                                        </p:tgtEl>
                                        <p:attrNameLst>
                                          <p:attrName>ppt_w</p:attrName>
                                        </p:attrNameLst>
                                      </p:cBhvr>
                                      <p:tavLst>
                                        <p:tav tm="0">
                                          <p:val>
                                            <p:strVal val="#ppt_w*0.70"/>
                                          </p:val>
                                        </p:tav>
                                        <p:tav tm="100000">
                                          <p:val>
                                            <p:strVal val="#ppt_w"/>
                                          </p:val>
                                        </p:tav>
                                      </p:tavLst>
                                    </p:anim>
                                    <p:anim calcmode="lin" valueType="num">
                                      <p:cBhvr>
                                        <p:cTn id="15" dur="1000" fill="hold"/>
                                        <p:tgtEl>
                                          <p:spTgt spid="3">
                                            <p:txEl>
                                              <p:pRg st="2" end="2"/>
                                            </p:txEl>
                                          </p:spTgt>
                                        </p:tgtEl>
                                        <p:attrNameLst>
                                          <p:attrName>ppt_h</p:attrName>
                                        </p:attrNameLst>
                                      </p:cBhvr>
                                      <p:tavLst>
                                        <p:tav tm="0">
                                          <p:val>
                                            <p:strVal val="#ppt_h"/>
                                          </p:val>
                                        </p:tav>
                                        <p:tav tm="100000">
                                          <p:val>
                                            <p:strVal val="#ppt_h"/>
                                          </p:val>
                                        </p:tav>
                                      </p:tavLst>
                                    </p:anim>
                                    <p:animEffect transition="in" filter="fade">
                                      <p:cBhvr>
                                        <p:cTn id="16" dur="1000"/>
                                        <p:tgtEl>
                                          <p:spTgt spid="3">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5" presetClass="entr" presetSubtype="0" fill="hold" grpId="0"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 calcmode="lin" valueType="num">
                                      <p:cBhvr>
                                        <p:cTn id="21" dur="1000" fill="hold"/>
                                        <p:tgtEl>
                                          <p:spTgt spid="3">
                                            <p:txEl>
                                              <p:pRg st="3" end="3"/>
                                            </p:txEl>
                                          </p:spTgt>
                                        </p:tgtEl>
                                        <p:attrNameLst>
                                          <p:attrName>ppt_w</p:attrName>
                                        </p:attrNameLst>
                                      </p:cBhvr>
                                      <p:tavLst>
                                        <p:tav tm="0">
                                          <p:val>
                                            <p:strVal val="#ppt_w*0.70"/>
                                          </p:val>
                                        </p:tav>
                                        <p:tav tm="100000">
                                          <p:val>
                                            <p:strVal val="#ppt_w"/>
                                          </p:val>
                                        </p:tav>
                                      </p:tavLst>
                                    </p:anim>
                                    <p:anim calcmode="lin" valueType="num">
                                      <p:cBhvr>
                                        <p:cTn id="22" dur="1000" fill="hold"/>
                                        <p:tgtEl>
                                          <p:spTgt spid="3">
                                            <p:txEl>
                                              <p:pRg st="3" end="3"/>
                                            </p:txEl>
                                          </p:spTgt>
                                        </p:tgtEl>
                                        <p:attrNameLst>
                                          <p:attrName>ppt_h</p:attrName>
                                        </p:attrNameLst>
                                      </p:cBhvr>
                                      <p:tavLst>
                                        <p:tav tm="0">
                                          <p:val>
                                            <p:strVal val="#ppt_h"/>
                                          </p:val>
                                        </p:tav>
                                        <p:tav tm="100000">
                                          <p:val>
                                            <p:strVal val="#ppt_h"/>
                                          </p:val>
                                        </p:tav>
                                      </p:tavLst>
                                    </p:anim>
                                    <p:animEffect transition="in" filter="fade">
                                      <p:cBhvr>
                                        <p:cTn id="23" dur="1000"/>
                                        <p:tgtEl>
                                          <p:spTgt spid="3">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5" presetClass="entr" presetSubtype="0" fill="hold" grpId="0" nodeType="clickEffect">
                                  <p:stCondLst>
                                    <p:cond delay="0"/>
                                  </p:stCondLst>
                                  <p:childTnLst>
                                    <p:set>
                                      <p:cBhvr>
                                        <p:cTn id="27" dur="1" fill="hold">
                                          <p:stCondLst>
                                            <p:cond delay="0"/>
                                          </p:stCondLst>
                                        </p:cTn>
                                        <p:tgtEl>
                                          <p:spTgt spid="3">
                                            <p:txEl>
                                              <p:pRg st="4" end="4"/>
                                            </p:txEl>
                                          </p:spTgt>
                                        </p:tgtEl>
                                        <p:attrNameLst>
                                          <p:attrName>style.visibility</p:attrName>
                                        </p:attrNameLst>
                                      </p:cBhvr>
                                      <p:to>
                                        <p:strVal val="visible"/>
                                      </p:to>
                                    </p:set>
                                    <p:anim calcmode="lin" valueType="num">
                                      <p:cBhvr>
                                        <p:cTn id="28" dur="1000" fill="hold"/>
                                        <p:tgtEl>
                                          <p:spTgt spid="3">
                                            <p:txEl>
                                              <p:pRg st="4" end="4"/>
                                            </p:txEl>
                                          </p:spTgt>
                                        </p:tgtEl>
                                        <p:attrNameLst>
                                          <p:attrName>ppt_w</p:attrName>
                                        </p:attrNameLst>
                                      </p:cBhvr>
                                      <p:tavLst>
                                        <p:tav tm="0">
                                          <p:val>
                                            <p:strVal val="#ppt_w*0.70"/>
                                          </p:val>
                                        </p:tav>
                                        <p:tav tm="100000">
                                          <p:val>
                                            <p:strVal val="#ppt_w"/>
                                          </p:val>
                                        </p:tav>
                                      </p:tavLst>
                                    </p:anim>
                                    <p:anim calcmode="lin" valueType="num">
                                      <p:cBhvr>
                                        <p:cTn id="29" dur="1000" fill="hold"/>
                                        <p:tgtEl>
                                          <p:spTgt spid="3">
                                            <p:txEl>
                                              <p:pRg st="4" end="4"/>
                                            </p:txEl>
                                          </p:spTgt>
                                        </p:tgtEl>
                                        <p:attrNameLst>
                                          <p:attrName>ppt_h</p:attrName>
                                        </p:attrNameLst>
                                      </p:cBhvr>
                                      <p:tavLst>
                                        <p:tav tm="0">
                                          <p:val>
                                            <p:strVal val="#ppt_h"/>
                                          </p:val>
                                        </p:tav>
                                        <p:tav tm="100000">
                                          <p:val>
                                            <p:strVal val="#ppt_h"/>
                                          </p:val>
                                        </p:tav>
                                      </p:tavLst>
                                    </p:anim>
                                    <p:animEffect transition="in" filter="fade">
                                      <p:cBhvr>
                                        <p:cTn id="30" dur="1000"/>
                                        <p:tgtEl>
                                          <p:spTgt spid="3">
                                            <p:txEl>
                                              <p:pRg st="4" end="4"/>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5" presetClass="entr" presetSubtype="0" fill="hold" grpId="0" nodeType="clickEffect">
                                  <p:stCondLst>
                                    <p:cond delay="0"/>
                                  </p:stCondLst>
                                  <p:childTnLst>
                                    <p:set>
                                      <p:cBhvr>
                                        <p:cTn id="34" dur="1" fill="hold">
                                          <p:stCondLst>
                                            <p:cond delay="0"/>
                                          </p:stCondLst>
                                        </p:cTn>
                                        <p:tgtEl>
                                          <p:spTgt spid="3">
                                            <p:txEl>
                                              <p:pRg st="5" end="5"/>
                                            </p:txEl>
                                          </p:spTgt>
                                        </p:tgtEl>
                                        <p:attrNameLst>
                                          <p:attrName>style.visibility</p:attrName>
                                        </p:attrNameLst>
                                      </p:cBhvr>
                                      <p:to>
                                        <p:strVal val="visible"/>
                                      </p:to>
                                    </p:set>
                                    <p:anim calcmode="lin" valueType="num">
                                      <p:cBhvr>
                                        <p:cTn id="35" dur="1000" fill="hold"/>
                                        <p:tgtEl>
                                          <p:spTgt spid="3">
                                            <p:txEl>
                                              <p:pRg st="5" end="5"/>
                                            </p:txEl>
                                          </p:spTgt>
                                        </p:tgtEl>
                                        <p:attrNameLst>
                                          <p:attrName>ppt_w</p:attrName>
                                        </p:attrNameLst>
                                      </p:cBhvr>
                                      <p:tavLst>
                                        <p:tav tm="0">
                                          <p:val>
                                            <p:strVal val="#ppt_w*0.70"/>
                                          </p:val>
                                        </p:tav>
                                        <p:tav tm="100000">
                                          <p:val>
                                            <p:strVal val="#ppt_w"/>
                                          </p:val>
                                        </p:tav>
                                      </p:tavLst>
                                    </p:anim>
                                    <p:anim calcmode="lin" valueType="num">
                                      <p:cBhvr>
                                        <p:cTn id="36" dur="1000" fill="hold"/>
                                        <p:tgtEl>
                                          <p:spTgt spid="3">
                                            <p:txEl>
                                              <p:pRg st="5" end="5"/>
                                            </p:txEl>
                                          </p:spTgt>
                                        </p:tgtEl>
                                        <p:attrNameLst>
                                          <p:attrName>ppt_h</p:attrName>
                                        </p:attrNameLst>
                                      </p:cBhvr>
                                      <p:tavLst>
                                        <p:tav tm="0">
                                          <p:val>
                                            <p:strVal val="#ppt_h"/>
                                          </p:val>
                                        </p:tav>
                                        <p:tav tm="100000">
                                          <p:val>
                                            <p:strVal val="#ppt_h"/>
                                          </p:val>
                                        </p:tav>
                                      </p:tavLst>
                                    </p:anim>
                                    <p:animEffect transition="in" filter="fade">
                                      <p:cBhvr>
                                        <p:cTn id="37" dur="1000"/>
                                        <p:tgtEl>
                                          <p:spTgt spid="3">
                                            <p:txEl>
                                              <p:pRg st="5" end="5"/>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55" presetClass="entr" presetSubtype="0" fill="hold" grpId="0" nodeType="clickEffect">
                                  <p:stCondLst>
                                    <p:cond delay="0"/>
                                  </p:stCondLst>
                                  <p:childTnLst>
                                    <p:set>
                                      <p:cBhvr>
                                        <p:cTn id="41" dur="1" fill="hold">
                                          <p:stCondLst>
                                            <p:cond delay="0"/>
                                          </p:stCondLst>
                                        </p:cTn>
                                        <p:tgtEl>
                                          <p:spTgt spid="3">
                                            <p:txEl>
                                              <p:pRg st="6" end="6"/>
                                            </p:txEl>
                                          </p:spTgt>
                                        </p:tgtEl>
                                        <p:attrNameLst>
                                          <p:attrName>style.visibility</p:attrName>
                                        </p:attrNameLst>
                                      </p:cBhvr>
                                      <p:to>
                                        <p:strVal val="visible"/>
                                      </p:to>
                                    </p:set>
                                    <p:anim calcmode="lin" valueType="num">
                                      <p:cBhvr>
                                        <p:cTn id="42" dur="1000" fill="hold"/>
                                        <p:tgtEl>
                                          <p:spTgt spid="3">
                                            <p:txEl>
                                              <p:pRg st="6" end="6"/>
                                            </p:txEl>
                                          </p:spTgt>
                                        </p:tgtEl>
                                        <p:attrNameLst>
                                          <p:attrName>ppt_w</p:attrName>
                                        </p:attrNameLst>
                                      </p:cBhvr>
                                      <p:tavLst>
                                        <p:tav tm="0">
                                          <p:val>
                                            <p:strVal val="#ppt_w*0.70"/>
                                          </p:val>
                                        </p:tav>
                                        <p:tav tm="100000">
                                          <p:val>
                                            <p:strVal val="#ppt_w"/>
                                          </p:val>
                                        </p:tav>
                                      </p:tavLst>
                                    </p:anim>
                                    <p:anim calcmode="lin" valueType="num">
                                      <p:cBhvr>
                                        <p:cTn id="43" dur="1000" fill="hold"/>
                                        <p:tgtEl>
                                          <p:spTgt spid="3">
                                            <p:txEl>
                                              <p:pRg st="6" end="6"/>
                                            </p:txEl>
                                          </p:spTgt>
                                        </p:tgtEl>
                                        <p:attrNameLst>
                                          <p:attrName>ppt_h</p:attrName>
                                        </p:attrNameLst>
                                      </p:cBhvr>
                                      <p:tavLst>
                                        <p:tav tm="0">
                                          <p:val>
                                            <p:strVal val="#ppt_h"/>
                                          </p:val>
                                        </p:tav>
                                        <p:tav tm="100000">
                                          <p:val>
                                            <p:strVal val="#ppt_h"/>
                                          </p:val>
                                        </p:tav>
                                      </p:tavLst>
                                    </p:anim>
                                    <p:animEffect transition="in" filter="fade">
                                      <p:cBhvr>
                                        <p:cTn id="44" dur="1000"/>
                                        <p:tgtEl>
                                          <p:spTgt spid="3">
                                            <p:txEl>
                                              <p:pRg st="6" end="6"/>
                                            </p:txEl>
                                          </p:spTgt>
                                        </p:tgtEl>
                                      </p:cBhvr>
                                    </p:animEffect>
                                  </p:childTnLst>
                                </p:cTn>
                              </p:par>
                            </p:childTnLst>
                          </p:cTn>
                        </p:par>
                      </p:childTnLst>
                    </p:cTn>
                  </p:par>
                  <p:par>
                    <p:cTn id="45" fill="hold">
                      <p:stCondLst>
                        <p:cond delay="indefinite"/>
                      </p:stCondLst>
                      <p:childTnLst>
                        <p:par>
                          <p:cTn id="46" fill="hold">
                            <p:stCondLst>
                              <p:cond delay="0"/>
                            </p:stCondLst>
                            <p:childTnLst>
                              <p:par>
                                <p:cTn id="47" presetID="55" presetClass="entr" presetSubtype="0" fill="hold" grpId="0" nodeType="clickEffect">
                                  <p:stCondLst>
                                    <p:cond delay="0"/>
                                  </p:stCondLst>
                                  <p:childTnLst>
                                    <p:set>
                                      <p:cBhvr>
                                        <p:cTn id="48" dur="1" fill="hold">
                                          <p:stCondLst>
                                            <p:cond delay="0"/>
                                          </p:stCondLst>
                                        </p:cTn>
                                        <p:tgtEl>
                                          <p:spTgt spid="3">
                                            <p:txEl>
                                              <p:pRg st="7" end="7"/>
                                            </p:txEl>
                                          </p:spTgt>
                                        </p:tgtEl>
                                        <p:attrNameLst>
                                          <p:attrName>style.visibility</p:attrName>
                                        </p:attrNameLst>
                                      </p:cBhvr>
                                      <p:to>
                                        <p:strVal val="visible"/>
                                      </p:to>
                                    </p:set>
                                    <p:anim calcmode="lin" valueType="num">
                                      <p:cBhvr>
                                        <p:cTn id="49" dur="1000" fill="hold"/>
                                        <p:tgtEl>
                                          <p:spTgt spid="3">
                                            <p:txEl>
                                              <p:pRg st="7" end="7"/>
                                            </p:txEl>
                                          </p:spTgt>
                                        </p:tgtEl>
                                        <p:attrNameLst>
                                          <p:attrName>ppt_w</p:attrName>
                                        </p:attrNameLst>
                                      </p:cBhvr>
                                      <p:tavLst>
                                        <p:tav tm="0">
                                          <p:val>
                                            <p:strVal val="#ppt_w*0.70"/>
                                          </p:val>
                                        </p:tav>
                                        <p:tav tm="100000">
                                          <p:val>
                                            <p:strVal val="#ppt_w"/>
                                          </p:val>
                                        </p:tav>
                                      </p:tavLst>
                                    </p:anim>
                                    <p:anim calcmode="lin" valueType="num">
                                      <p:cBhvr>
                                        <p:cTn id="50" dur="1000" fill="hold"/>
                                        <p:tgtEl>
                                          <p:spTgt spid="3">
                                            <p:txEl>
                                              <p:pRg st="7" end="7"/>
                                            </p:txEl>
                                          </p:spTgt>
                                        </p:tgtEl>
                                        <p:attrNameLst>
                                          <p:attrName>ppt_h</p:attrName>
                                        </p:attrNameLst>
                                      </p:cBhvr>
                                      <p:tavLst>
                                        <p:tav tm="0">
                                          <p:val>
                                            <p:strVal val="#ppt_h"/>
                                          </p:val>
                                        </p:tav>
                                        <p:tav tm="100000">
                                          <p:val>
                                            <p:strVal val="#ppt_h"/>
                                          </p:val>
                                        </p:tav>
                                      </p:tavLst>
                                    </p:anim>
                                    <p:animEffect transition="in" filter="fade">
                                      <p:cBhvr>
                                        <p:cTn id="51" dur="1000"/>
                                        <p:tgtEl>
                                          <p:spTgt spid="3">
                                            <p:txEl>
                                              <p:pRg st="7" end="7"/>
                                            </p:txEl>
                                          </p:spTgt>
                                        </p:tgtEl>
                                      </p:cBhvr>
                                    </p:animEffect>
                                  </p:childTnLst>
                                </p:cTn>
                              </p:par>
                            </p:childTnLst>
                          </p:cTn>
                        </p:par>
                      </p:childTnLst>
                    </p:cTn>
                  </p:par>
                  <p:par>
                    <p:cTn id="52" fill="hold">
                      <p:stCondLst>
                        <p:cond delay="indefinite"/>
                      </p:stCondLst>
                      <p:childTnLst>
                        <p:par>
                          <p:cTn id="53" fill="hold">
                            <p:stCondLst>
                              <p:cond delay="0"/>
                            </p:stCondLst>
                            <p:childTnLst>
                              <p:par>
                                <p:cTn id="54" presetID="55" presetClass="entr" presetSubtype="0" fill="hold" grpId="1" nodeType="clickEffect">
                                  <p:stCondLst>
                                    <p:cond delay="0"/>
                                  </p:stCondLst>
                                  <p:childTnLst>
                                    <p:set>
                                      <p:cBhvr>
                                        <p:cTn id="55" dur="1" fill="hold">
                                          <p:stCondLst>
                                            <p:cond delay="0"/>
                                          </p:stCondLst>
                                        </p:cTn>
                                        <p:tgtEl>
                                          <p:spTgt spid="3">
                                            <p:txEl>
                                              <p:pRg st="0" end="0"/>
                                            </p:txEl>
                                          </p:spTgt>
                                        </p:tgtEl>
                                        <p:attrNameLst>
                                          <p:attrName>style.visibility</p:attrName>
                                        </p:attrNameLst>
                                      </p:cBhvr>
                                      <p:to>
                                        <p:strVal val="visible"/>
                                      </p:to>
                                    </p:set>
                                    <p:anim calcmode="lin" valueType="num">
                                      <p:cBhvr>
                                        <p:cTn id="56" dur="1000" fill="hold"/>
                                        <p:tgtEl>
                                          <p:spTgt spid="3">
                                            <p:txEl>
                                              <p:pRg st="0" end="0"/>
                                            </p:txEl>
                                          </p:spTgt>
                                        </p:tgtEl>
                                        <p:attrNameLst>
                                          <p:attrName>ppt_w</p:attrName>
                                        </p:attrNameLst>
                                      </p:cBhvr>
                                      <p:tavLst>
                                        <p:tav tm="0">
                                          <p:val>
                                            <p:strVal val="#ppt_w*0.70"/>
                                          </p:val>
                                        </p:tav>
                                        <p:tav tm="100000">
                                          <p:val>
                                            <p:strVal val="#ppt_w"/>
                                          </p:val>
                                        </p:tav>
                                      </p:tavLst>
                                    </p:anim>
                                    <p:anim calcmode="lin" valueType="num">
                                      <p:cBhvr>
                                        <p:cTn id="57" dur="1000" fill="hold"/>
                                        <p:tgtEl>
                                          <p:spTgt spid="3">
                                            <p:txEl>
                                              <p:pRg st="0" end="0"/>
                                            </p:txEl>
                                          </p:spTgt>
                                        </p:tgtEl>
                                        <p:attrNameLst>
                                          <p:attrName>ppt_h</p:attrName>
                                        </p:attrNameLst>
                                      </p:cBhvr>
                                      <p:tavLst>
                                        <p:tav tm="0">
                                          <p:val>
                                            <p:strVal val="#ppt_h"/>
                                          </p:val>
                                        </p:tav>
                                        <p:tav tm="100000">
                                          <p:val>
                                            <p:strVal val="#ppt_h"/>
                                          </p:val>
                                        </p:tav>
                                      </p:tavLst>
                                    </p:anim>
                                    <p:animEffect transition="in" filter="fade">
                                      <p:cBhvr>
                                        <p:cTn id="58" dur="1000"/>
                                        <p:tgtEl>
                                          <p:spTgt spid="3">
                                            <p:txEl>
                                              <p:pRg st="0" end="0"/>
                                            </p:txEl>
                                          </p:spTgt>
                                        </p:tgtEl>
                                      </p:cBhvr>
                                    </p:animEffect>
                                  </p:childTnLst>
                                </p:cTn>
                              </p:par>
                            </p:childTnLst>
                          </p:cTn>
                        </p:par>
                      </p:childTnLst>
                    </p:cTn>
                  </p:par>
                  <p:par>
                    <p:cTn id="59" fill="hold">
                      <p:stCondLst>
                        <p:cond delay="indefinite"/>
                      </p:stCondLst>
                      <p:childTnLst>
                        <p:par>
                          <p:cTn id="60" fill="hold">
                            <p:stCondLst>
                              <p:cond delay="0"/>
                            </p:stCondLst>
                            <p:childTnLst>
                              <p:par>
                                <p:cTn id="61" presetID="55" presetClass="entr" presetSubtype="0" fill="hold" grpId="1" nodeType="clickEffect">
                                  <p:stCondLst>
                                    <p:cond delay="0"/>
                                  </p:stCondLst>
                                  <p:childTnLst>
                                    <p:set>
                                      <p:cBhvr>
                                        <p:cTn id="62" dur="1" fill="hold">
                                          <p:stCondLst>
                                            <p:cond delay="0"/>
                                          </p:stCondLst>
                                        </p:cTn>
                                        <p:tgtEl>
                                          <p:spTgt spid="3">
                                            <p:txEl>
                                              <p:pRg st="2" end="2"/>
                                            </p:txEl>
                                          </p:spTgt>
                                        </p:tgtEl>
                                        <p:attrNameLst>
                                          <p:attrName>style.visibility</p:attrName>
                                        </p:attrNameLst>
                                      </p:cBhvr>
                                      <p:to>
                                        <p:strVal val="visible"/>
                                      </p:to>
                                    </p:set>
                                    <p:anim calcmode="lin" valueType="num">
                                      <p:cBhvr>
                                        <p:cTn id="63" dur="1000" fill="hold"/>
                                        <p:tgtEl>
                                          <p:spTgt spid="3">
                                            <p:txEl>
                                              <p:pRg st="2" end="2"/>
                                            </p:txEl>
                                          </p:spTgt>
                                        </p:tgtEl>
                                        <p:attrNameLst>
                                          <p:attrName>ppt_w</p:attrName>
                                        </p:attrNameLst>
                                      </p:cBhvr>
                                      <p:tavLst>
                                        <p:tav tm="0">
                                          <p:val>
                                            <p:strVal val="#ppt_w*0.70"/>
                                          </p:val>
                                        </p:tav>
                                        <p:tav tm="100000">
                                          <p:val>
                                            <p:strVal val="#ppt_w"/>
                                          </p:val>
                                        </p:tav>
                                      </p:tavLst>
                                    </p:anim>
                                    <p:anim calcmode="lin" valueType="num">
                                      <p:cBhvr>
                                        <p:cTn id="64" dur="1000" fill="hold"/>
                                        <p:tgtEl>
                                          <p:spTgt spid="3">
                                            <p:txEl>
                                              <p:pRg st="2" end="2"/>
                                            </p:txEl>
                                          </p:spTgt>
                                        </p:tgtEl>
                                        <p:attrNameLst>
                                          <p:attrName>ppt_h</p:attrName>
                                        </p:attrNameLst>
                                      </p:cBhvr>
                                      <p:tavLst>
                                        <p:tav tm="0">
                                          <p:val>
                                            <p:strVal val="#ppt_h"/>
                                          </p:val>
                                        </p:tav>
                                        <p:tav tm="100000">
                                          <p:val>
                                            <p:strVal val="#ppt_h"/>
                                          </p:val>
                                        </p:tav>
                                      </p:tavLst>
                                    </p:anim>
                                    <p:animEffect transition="in" filter="fade">
                                      <p:cBhvr>
                                        <p:cTn id="65" dur="1000"/>
                                        <p:tgtEl>
                                          <p:spTgt spid="3">
                                            <p:txEl>
                                              <p:pRg st="2" end="2"/>
                                            </p:txEl>
                                          </p:spTgt>
                                        </p:tgtEl>
                                      </p:cBhvr>
                                    </p:animEffect>
                                  </p:childTnLst>
                                </p:cTn>
                              </p:par>
                            </p:childTnLst>
                          </p:cTn>
                        </p:par>
                      </p:childTnLst>
                    </p:cTn>
                  </p:par>
                  <p:par>
                    <p:cTn id="66" fill="hold">
                      <p:stCondLst>
                        <p:cond delay="indefinite"/>
                      </p:stCondLst>
                      <p:childTnLst>
                        <p:par>
                          <p:cTn id="67" fill="hold">
                            <p:stCondLst>
                              <p:cond delay="0"/>
                            </p:stCondLst>
                            <p:childTnLst>
                              <p:par>
                                <p:cTn id="68" presetID="55" presetClass="entr" presetSubtype="0" fill="hold" grpId="1" nodeType="clickEffect">
                                  <p:stCondLst>
                                    <p:cond delay="0"/>
                                  </p:stCondLst>
                                  <p:childTnLst>
                                    <p:set>
                                      <p:cBhvr>
                                        <p:cTn id="69" dur="1" fill="hold">
                                          <p:stCondLst>
                                            <p:cond delay="0"/>
                                          </p:stCondLst>
                                        </p:cTn>
                                        <p:tgtEl>
                                          <p:spTgt spid="3">
                                            <p:txEl>
                                              <p:pRg st="3" end="3"/>
                                            </p:txEl>
                                          </p:spTgt>
                                        </p:tgtEl>
                                        <p:attrNameLst>
                                          <p:attrName>style.visibility</p:attrName>
                                        </p:attrNameLst>
                                      </p:cBhvr>
                                      <p:to>
                                        <p:strVal val="visible"/>
                                      </p:to>
                                    </p:set>
                                    <p:anim calcmode="lin" valueType="num">
                                      <p:cBhvr>
                                        <p:cTn id="70" dur="1000" fill="hold"/>
                                        <p:tgtEl>
                                          <p:spTgt spid="3">
                                            <p:txEl>
                                              <p:pRg st="3" end="3"/>
                                            </p:txEl>
                                          </p:spTgt>
                                        </p:tgtEl>
                                        <p:attrNameLst>
                                          <p:attrName>ppt_w</p:attrName>
                                        </p:attrNameLst>
                                      </p:cBhvr>
                                      <p:tavLst>
                                        <p:tav tm="0">
                                          <p:val>
                                            <p:strVal val="#ppt_w*0.70"/>
                                          </p:val>
                                        </p:tav>
                                        <p:tav tm="100000">
                                          <p:val>
                                            <p:strVal val="#ppt_w"/>
                                          </p:val>
                                        </p:tav>
                                      </p:tavLst>
                                    </p:anim>
                                    <p:anim calcmode="lin" valueType="num">
                                      <p:cBhvr>
                                        <p:cTn id="71" dur="1000" fill="hold"/>
                                        <p:tgtEl>
                                          <p:spTgt spid="3">
                                            <p:txEl>
                                              <p:pRg st="3" end="3"/>
                                            </p:txEl>
                                          </p:spTgt>
                                        </p:tgtEl>
                                        <p:attrNameLst>
                                          <p:attrName>ppt_h</p:attrName>
                                        </p:attrNameLst>
                                      </p:cBhvr>
                                      <p:tavLst>
                                        <p:tav tm="0">
                                          <p:val>
                                            <p:strVal val="#ppt_h"/>
                                          </p:val>
                                        </p:tav>
                                        <p:tav tm="100000">
                                          <p:val>
                                            <p:strVal val="#ppt_h"/>
                                          </p:val>
                                        </p:tav>
                                      </p:tavLst>
                                    </p:anim>
                                    <p:animEffect transition="in" filter="fade">
                                      <p:cBhvr>
                                        <p:cTn id="72" dur="1000"/>
                                        <p:tgtEl>
                                          <p:spTgt spid="3">
                                            <p:txEl>
                                              <p:pRg st="3" end="3"/>
                                            </p:txEl>
                                          </p:spTgt>
                                        </p:tgtEl>
                                      </p:cBhvr>
                                    </p:animEffect>
                                  </p:childTnLst>
                                </p:cTn>
                              </p:par>
                            </p:childTnLst>
                          </p:cTn>
                        </p:par>
                      </p:childTnLst>
                    </p:cTn>
                  </p:par>
                  <p:par>
                    <p:cTn id="73" fill="hold">
                      <p:stCondLst>
                        <p:cond delay="indefinite"/>
                      </p:stCondLst>
                      <p:childTnLst>
                        <p:par>
                          <p:cTn id="74" fill="hold">
                            <p:stCondLst>
                              <p:cond delay="0"/>
                            </p:stCondLst>
                            <p:childTnLst>
                              <p:par>
                                <p:cTn id="75" presetID="55" presetClass="entr" presetSubtype="0" fill="hold" grpId="1" nodeType="clickEffect">
                                  <p:stCondLst>
                                    <p:cond delay="0"/>
                                  </p:stCondLst>
                                  <p:childTnLst>
                                    <p:set>
                                      <p:cBhvr>
                                        <p:cTn id="76" dur="1" fill="hold">
                                          <p:stCondLst>
                                            <p:cond delay="0"/>
                                          </p:stCondLst>
                                        </p:cTn>
                                        <p:tgtEl>
                                          <p:spTgt spid="3">
                                            <p:txEl>
                                              <p:pRg st="4" end="4"/>
                                            </p:txEl>
                                          </p:spTgt>
                                        </p:tgtEl>
                                        <p:attrNameLst>
                                          <p:attrName>style.visibility</p:attrName>
                                        </p:attrNameLst>
                                      </p:cBhvr>
                                      <p:to>
                                        <p:strVal val="visible"/>
                                      </p:to>
                                    </p:set>
                                    <p:anim calcmode="lin" valueType="num">
                                      <p:cBhvr>
                                        <p:cTn id="77" dur="1000" fill="hold"/>
                                        <p:tgtEl>
                                          <p:spTgt spid="3">
                                            <p:txEl>
                                              <p:pRg st="4" end="4"/>
                                            </p:txEl>
                                          </p:spTgt>
                                        </p:tgtEl>
                                        <p:attrNameLst>
                                          <p:attrName>ppt_w</p:attrName>
                                        </p:attrNameLst>
                                      </p:cBhvr>
                                      <p:tavLst>
                                        <p:tav tm="0">
                                          <p:val>
                                            <p:strVal val="#ppt_w*0.70"/>
                                          </p:val>
                                        </p:tav>
                                        <p:tav tm="100000">
                                          <p:val>
                                            <p:strVal val="#ppt_w"/>
                                          </p:val>
                                        </p:tav>
                                      </p:tavLst>
                                    </p:anim>
                                    <p:anim calcmode="lin" valueType="num">
                                      <p:cBhvr>
                                        <p:cTn id="78" dur="1000" fill="hold"/>
                                        <p:tgtEl>
                                          <p:spTgt spid="3">
                                            <p:txEl>
                                              <p:pRg st="4" end="4"/>
                                            </p:txEl>
                                          </p:spTgt>
                                        </p:tgtEl>
                                        <p:attrNameLst>
                                          <p:attrName>ppt_h</p:attrName>
                                        </p:attrNameLst>
                                      </p:cBhvr>
                                      <p:tavLst>
                                        <p:tav tm="0">
                                          <p:val>
                                            <p:strVal val="#ppt_h"/>
                                          </p:val>
                                        </p:tav>
                                        <p:tav tm="100000">
                                          <p:val>
                                            <p:strVal val="#ppt_h"/>
                                          </p:val>
                                        </p:tav>
                                      </p:tavLst>
                                    </p:anim>
                                    <p:animEffect transition="in" filter="fade">
                                      <p:cBhvr>
                                        <p:cTn id="79" dur="1000"/>
                                        <p:tgtEl>
                                          <p:spTgt spid="3">
                                            <p:txEl>
                                              <p:pRg st="4" end="4"/>
                                            </p:txEl>
                                          </p:spTgt>
                                        </p:tgtEl>
                                      </p:cBhvr>
                                    </p:animEffect>
                                  </p:childTnLst>
                                </p:cTn>
                              </p:par>
                            </p:childTnLst>
                          </p:cTn>
                        </p:par>
                      </p:childTnLst>
                    </p:cTn>
                  </p:par>
                  <p:par>
                    <p:cTn id="80" fill="hold">
                      <p:stCondLst>
                        <p:cond delay="indefinite"/>
                      </p:stCondLst>
                      <p:childTnLst>
                        <p:par>
                          <p:cTn id="81" fill="hold">
                            <p:stCondLst>
                              <p:cond delay="0"/>
                            </p:stCondLst>
                            <p:childTnLst>
                              <p:par>
                                <p:cTn id="82" presetID="55" presetClass="entr" presetSubtype="0" fill="hold" grpId="1" nodeType="clickEffect">
                                  <p:stCondLst>
                                    <p:cond delay="0"/>
                                  </p:stCondLst>
                                  <p:childTnLst>
                                    <p:set>
                                      <p:cBhvr>
                                        <p:cTn id="83" dur="1" fill="hold">
                                          <p:stCondLst>
                                            <p:cond delay="0"/>
                                          </p:stCondLst>
                                        </p:cTn>
                                        <p:tgtEl>
                                          <p:spTgt spid="3">
                                            <p:txEl>
                                              <p:pRg st="5" end="5"/>
                                            </p:txEl>
                                          </p:spTgt>
                                        </p:tgtEl>
                                        <p:attrNameLst>
                                          <p:attrName>style.visibility</p:attrName>
                                        </p:attrNameLst>
                                      </p:cBhvr>
                                      <p:to>
                                        <p:strVal val="visible"/>
                                      </p:to>
                                    </p:set>
                                    <p:anim calcmode="lin" valueType="num">
                                      <p:cBhvr>
                                        <p:cTn id="84" dur="1000" fill="hold"/>
                                        <p:tgtEl>
                                          <p:spTgt spid="3">
                                            <p:txEl>
                                              <p:pRg st="5" end="5"/>
                                            </p:txEl>
                                          </p:spTgt>
                                        </p:tgtEl>
                                        <p:attrNameLst>
                                          <p:attrName>ppt_w</p:attrName>
                                        </p:attrNameLst>
                                      </p:cBhvr>
                                      <p:tavLst>
                                        <p:tav tm="0">
                                          <p:val>
                                            <p:strVal val="#ppt_w*0.70"/>
                                          </p:val>
                                        </p:tav>
                                        <p:tav tm="100000">
                                          <p:val>
                                            <p:strVal val="#ppt_w"/>
                                          </p:val>
                                        </p:tav>
                                      </p:tavLst>
                                    </p:anim>
                                    <p:anim calcmode="lin" valueType="num">
                                      <p:cBhvr>
                                        <p:cTn id="85" dur="1000" fill="hold"/>
                                        <p:tgtEl>
                                          <p:spTgt spid="3">
                                            <p:txEl>
                                              <p:pRg st="5" end="5"/>
                                            </p:txEl>
                                          </p:spTgt>
                                        </p:tgtEl>
                                        <p:attrNameLst>
                                          <p:attrName>ppt_h</p:attrName>
                                        </p:attrNameLst>
                                      </p:cBhvr>
                                      <p:tavLst>
                                        <p:tav tm="0">
                                          <p:val>
                                            <p:strVal val="#ppt_h"/>
                                          </p:val>
                                        </p:tav>
                                        <p:tav tm="100000">
                                          <p:val>
                                            <p:strVal val="#ppt_h"/>
                                          </p:val>
                                        </p:tav>
                                      </p:tavLst>
                                    </p:anim>
                                    <p:animEffect transition="in" filter="fade">
                                      <p:cBhvr>
                                        <p:cTn id="86" dur="1000"/>
                                        <p:tgtEl>
                                          <p:spTgt spid="3">
                                            <p:txEl>
                                              <p:pRg st="5" end="5"/>
                                            </p:txEl>
                                          </p:spTgt>
                                        </p:tgtEl>
                                      </p:cBhvr>
                                    </p:animEffect>
                                  </p:childTnLst>
                                </p:cTn>
                              </p:par>
                            </p:childTnLst>
                          </p:cTn>
                        </p:par>
                      </p:childTnLst>
                    </p:cTn>
                  </p:par>
                  <p:par>
                    <p:cTn id="87" fill="hold">
                      <p:stCondLst>
                        <p:cond delay="indefinite"/>
                      </p:stCondLst>
                      <p:childTnLst>
                        <p:par>
                          <p:cTn id="88" fill="hold">
                            <p:stCondLst>
                              <p:cond delay="0"/>
                            </p:stCondLst>
                            <p:childTnLst>
                              <p:par>
                                <p:cTn id="89" presetID="55" presetClass="entr" presetSubtype="0" fill="hold" grpId="1" nodeType="clickEffect">
                                  <p:stCondLst>
                                    <p:cond delay="0"/>
                                  </p:stCondLst>
                                  <p:childTnLst>
                                    <p:set>
                                      <p:cBhvr>
                                        <p:cTn id="90" dur="1" fill="hold">
                                          <p:stCondLst>
                                            <p:cond delay="0"/>
                                          </p:stCondLst>
                                        </p:cTn>
                                        <p:tgtEl>
                                          <p:spTgt spid="3">
                                            <p:txEl>
                                              <p:pRg st="6" end="6"/>
                                            </p:txEl>
                                          </p:spTgt>
                                        </p:tgtEl>
                                        <p:attrNameLst>
                                          <p:attrName>style.visibility</p:attrName>
                                        </p:attrNameLst>
                                      </p:cBhvr>
                                      <p:to>
                                        <p:strVal val="visible"/>
                                      </p:to>
                                    </p:set>
                                    <p:anim calcmode="lin" valueType="num">
                                      <p:cBhvr>
                                        <p:cTn id="91" dur="1000" fill="hold"/>
                                        <p:tgtEl>
                                          <p:spTgt spid="3">
                                            <p:txEl>
                                              <p:pRg st="6" end="6"/>
                                            </p:txEl>
                                          </p:spTgt>
                                        </p:tgtEl>
                                        <p:attrNameLst>
                                          <p:attrName>ppt_w</p:attrName>
                                        </p:attrNameLst>
                                      </p:cBhvr>
                                      <p:tavLst>
                                        <p:tav tm="0">
                                          <p:val>
                                            <p:strVal val="#ppt_w*0.70"/>
                                          </p:val>
                                        </p:tav>
                                        <p:tav tm="100000">
                                          <p:val>
                                            <p:strVal val="#ppt_w"/>
                                          </p:val>
                                        </p:tav>
                                      </p:tavLst>
                                    </p:anim>
                                    <p:anim calcmode="lin" valueType="num">
                                      <p:cBhvr>
                                        <p:cTn id="92" dur="1000" fill="hold"/>
                                        <p:tgtEl>
                                          <p:spTgt spid="3">
                                            <p:txEl>
                                              <p:pRg st="6" end="6"/>
                                            </p:txEl>
                                          </p:spTgt>
                                        </p:tgtEl>
                                        <p:attrNameLst>
                                          <p:attrName>ppt_h</p:attrName>
                                        </p:attrNameLst>
                                      </p:cBhvr>
                                      <p:tavLst>
                                        <p:tav tm="0">
                                          <p:val>
                                            <p:strVal val="#ppt_h"/>
                                          </p:val>
                                        </p:tav>
                                        <p:tav tm="100000">
                                          <p:val>
                                            <p:strVal val="#ppt_h"/>
                                          </p:val>
                                        </p:tav>
                                      </p:tavLst>
                                    </p:anim>
                                    <p:animEffect transition="in" filter="fade">
                                      <p:cBhvr>
                                        <p:cTn id="93" dur="1000"/>
                                        <p:tgtEl>
                                          <p:spTgt spid="3">
                                            <p:txEl>
                                              <p:pRg st="6" end="6"/>
                                            </p:txEl>
                                          </p:spTgt>
                                        </p:tgtEl>
                                      </p:cBhvr>
                                    </p:animEffect>
                                  </p:childTnLst>
                                </p:cTn>
                              </p:par>
                            </p:childTnLst>
                          </p:cTn>
                        </p:par>
                      </p:childTnLst>
                    </p:cTn>
                  </p:par>
                  <p:par>
                    <p:cTn id="94" fill="hold">
                      <p:stCondLst>
                        <p:cond delay="indefinite"/>
                      </p:stCondLst>
                      <p:childTnLst>
                        <p:par>
                          <p:cTn id="95" fill="hold">
                            <p:stCondLst>
                              <p:cond delay="0"/>
                            </p:stCondLst>
                            <p:childTnLst>
                              <p:par>
                                <p:cTn id="96" presetID="55" presetClass="entr" presetSubtype="0" fill="hold" grpId="1" nodeType="clickEffect">
                                  <p:stCondLst>
                                    <p:cond delay="0"/>
                                  </p:stCondLst>
                                  <p:childTnLst>
                                    <p:set>
                                      <p:cBhvr>
                                        <p:cTn id="97" dur="1" fill="hold">
                                          <p:stCondLst>
                                            <p:cond delay="0"/>
                                          </p:stCondLst>
                                        </p:cTn>
                                        <p:tgtEl>
                                          <p:spTgt spid="3">
                                            <p:txEl>
                                              <p:pRg st="7" end="7"/>
                                            </p:txEl>
                                          </p:spTgt>
                                        </p:tgtEl>
                                        <p:attrNameLst>
                                          <p:attrName>style.visibility</p:attrName>
                                        </p:attrNameLst>
                                      </p:cBhvr>
                                      <p:to>
                                        <p:strVal val="visible"/>
                                      </p:to>
                                    </p:set>
                                    <p:anim calcmode="lin" valueType="num">
                                      <p:cBhvr>
                                        <p:cTn id="98" dur="1000" fill="hold"/>
                                        <p:tgtEl>
                                          <p:spTgt spid="3">
                                            <p:txEl>
                                              <p:pRg st="7" end="7"/>
                                            </p:txEl>
                                          </p:spTgt>
                                        </p:tgtEl>
                                        <p:attrNameLst>
                                          <p:attrName>ppt_w</p:attrName>
                                        </p:attrNameLst>
                                      </p:cBhvr>
                                      <p:tavLst>
                                        <p:tav tm="0">
                                          <p:val>
                                            <p:strVal val="#ppt_w*0.70"/>
                                          </p:val>
                                        </p:tav>
                                        <p:tav tm="100000">
                                          <p:val>
                                            <p:strVal val="#ppt_w"/>
                                          </p:val>
                                        </p:tav>
                                      </p:tavLst>
                                    </p:anim>
                                    <p:anim calcmode="lin" valueType="num">
                                      <p:cBhvr>
                                        <p:cTn id="99" dur="1000" fill="hold"/>
                                        <p:tgtEl>
                                          <p:spTgt spid="3">
                                            <p:txEl>
                                              <p:pRg st="7" end="7"/>
                                            </p:txEl>
                                          </p:spTgt>
                                        </p:tgtEl>
                                        <p:attrNameLst>
                                          <p:attrName>ppt_h</p:attrName>
                                        </p:attrNameLst>
                                      </p:cBhvr>
                                      <p:tavLst>
                                        <p:tav tm="0">
                                          <p:val>
                                            <p:strVal val="#ppt_h"/>
                                          </p:val>
                                        </p:tav>
                                        <p:tav tm="100000">
                                          <p:val>
                                            <p:strVal val="#ppt_h"/>
                                          </p:val>
                                        </p:tav>
                                      </p:tavLst>
                                    </p:anim>
                                    <p:animEffect transition="in" filter="fade">
                                      <p:cBhvr>
                                        <p:cTn id="100" dur="1000"/>
                                        <p:tgtEl>
                                          <p:spTgt spid="3">
                                            <p:txEl>
                                              <p:pRg st="7" end="7"/>
                                            </p:txEl>
                                          </p:spTgt>
                                        </p:tgtEl>
                                      </p:cBhvr>
                                    </p:animEffect>
                                  </p:childTnLst>
                                </p:cTn>
                              </p:par>
                            </p:childTnLst>
                          </p:cTn>
                        </p:par>
                      </p:childTnLst>
                    </p:cTn>
                  </p:par>
                  <p:par>
                    <p:cTn id="101" fill="hold">
                      <p:stCondLst>
                        <p:cond delay="indefinite"/>
                      </p:stCondLst>
                      <p:childTnLst>
                        <p:par>
                          <p:cTn id="102" fill="hold">
                            <p:stCondLst>
                              <p:cond delay="0"/>
                            </p:stCondLst>
                            <p:childTnLst>
                              <p:par>
                                <p:cTn id="103" presetID="2" presetClass="entr" presetSubtype="4" fill="hold" grpId="2" nodeType="clickEffect">
                                  <p:stCondLst>
                                    <p:cond delay="0"/>
                                  </p:stCondLst>
                                  <p:childTnLst>
                                    <p:set>
                                      <p:cBhvr>
                                        <p:cTn id="104" dur="1" fill="hold">
                                          <p:stCondLst>
                                            <p:cond delay="0"/>
                                          </p:stCondLst>
                                        </p:cTn>
                                        <p:tgtEl>
                                          <p:spTgt spid="3">
                                            <p:txEl>
                                              <p:pRg st="0" end="0"/>
                                            </p:txEl>
                                          </p:spTgt>
                                        </p:tgtEl>
                                        <p:attrNameLst>
                                          <p:attrName>style.visibility</p:attrName>
                                        </p:attrNameLst>
                                      </p:cBhvr>
                                      <p:to>
                                        <p:strVal val="visible"/>
                                      </p:to>
                                    </p:set>
                                    <p:anim calcmode="lin" valueType="num">
                                      <p:cBhvr additive="base">
                                        <p:cTn id="105"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06"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07" fill="hold">
                      <p:stCondLst>
                        <p:cond delay="indefinite"/>
                      </p:stCondLst>
                      <p:childTnLst>
                        <p:par>
                          <p:cTn id="108" fill="hold">
                            <p:stCondLst>
                              <p:cond delay="0"/>
                            </p:stCondLst>
                            <p:childTnLst>
                              <p:par>
                                <p:cTn id="109" presetID="2" presetClass="entr" presetSubtype="4" fill="hold" grpId="2" nodeType="clickEffect">
                                  <p:stCondLst>
                                    <p:cond delay="0"/>
                                  </p:stCondLst>
                                  <p:childTnLst>
                                    <p:set>
                                      <p:cBhvr>
                                        <p:cTn id="110" dur="1" fill="hold">
                                          <p:stCondLst>
                                            <p:cond delay="0"/>
                                          </p:stCondLst>
                                        </p:cTn>
                                        <p:tgtEl>
                                          <p:spTgt spid="3">
                                            <p:txEl>
                                              <p:pRg st="2" end="2"/>
                                            </p:txEl>
                                          </p:spTgt>
                                        </p:tgtEl>
                                        <p:attrNameLst>
                                          <p:attrName>style.visibility</p:attrName>
                                        </p:attrNameLst>
                                      </p:cBhvr>
                                      <p:to>
                                        <p:strVal val="visible"/>
                                      </p:to>
                                    </p:set>
                                    <p:anim calcmode="lin" valueType="num">
                                      <p:cBhvr additive="base">
                                        <p:cTn id="111"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12"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13" fill="hold">
                      <p:stCondLst>
                        <p:cond delay="indefinite"/>
                      </p:stCondLst>
                      <p:childTnLst>
                        <p:par>
                          <p:cTn id="114" fill="hold">
                            <p:stCondLst>
                              <p:cond delay="0"/>
                            </p:stCondLst>
                            <p:childTnLst>
                              <p:par>
                                <p:cTn id="115" presetID="2" presetClass="entr" presetSubtype="4" fill="hold" grpId="2" nodeType="clickEffect">
                                  <p:stCondLst>
                                    <p:cond delay="0"/>
                                  </p:stCondLst>
                                  <p:childTnLst>
                                    <p:set>
                                      <p:cBhvr>
                                        <p:cTn id="116" dur="1" fill="hold">
                                          <p:stCondLst>
                                            <p:cond delay="0"/>
                                          </p:stCondLst>
                                        </p:cTn>
                                        <p:tgtEl>
                                          <p:spTgt spid="3">
                                            <p:txEl>
                                              <p:pRg st="3" end="3"/>
                                            </p:txEl>
                                          </p:spTgt>
                                        </p:tgtEl>
                                        <p:attrNameLst>
                                          <p:attrName>style.visibility</p:attrName>
                                        </p:attrNameLst>
                                      </p:cBhvr>
                                      <p:to>
                                        <p:strVal val="visible"/>
                                      </p:to>
                                    </p:set>
                                    <p:anim calcmode="lin" valueType="num">
                                      <p:cBhvr additive="base">
                                        <p:cTn id="117"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18"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19" fill="hold">
                      <p:stCondLst>
                        <p:cond delay="indefinite"/>
                      </p:stCondLst>
                      <p:childTnLst>
                        <p:par>
                          <p:cTn id="120" fill="hold">
                            <p:stCondLst>
                              <p:cond delay="0"/>
                            </p:stCondLst>
                            <p:childTnLst>
                              <p:par>
                                <p:cTn id="121" presetID="2" presetClass="entr" presetSubtype="4" fill="hold" grpId="2" nodeType="clickEffect">
                                  <p:stCondLst>
                                    <p:cond delay="0"/>
                                  </p:stCondLst>
                                  <p:childTnLst>
                                    <p:set>
                                      <p:cBhvr>
                                        <p:cTn id="122" dur="1" fill="hold">
                                          <p:stCondLst>
                                            <p:cond delay="0"/>
                                          </p:stCondLst>
                                        </p:cTn>
                                        <p:tgtEl>
                                          <p:spTgt spid="3">
                                            <p:txEl>
                                              <p:pRg st="4" end="4"/>
                                            </p:txEl>
                                          </p:spTgt>
                                        </p:tgtEl>
                                        <p:attrNameLst>
                                          <p:attrName>style.visibility</p:attrName>
                                        </p:attrNameLst>
                                      </p:cBhvr>
                                      <p:to>
                                        <p:strVal val="visible"/>
                                      </p:to>
                                    </p:set>
                                    <p:anim calcmode="lin" valueType="num">
                                      <p:cBhvr additive="base">
                                        <p:cTn id="123"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124"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125" fill="hold">
                      <p:stCondLst>
                        <p:cond delay="indefinite"/>
                      </p:stCondLst>
                      <p:childTnLst>
                        <p:par>
                          <p:cTn id="126" fill="hold">
                            <p:stCondLst>
                              <p:cond delay="0"/>
                            </p:stCondLst>
                            <p:childTnLst>
                              <p:par>
                                <p:cTn id="127" presetID="2" presetClass="entr" presetSubtype="4" fill="hold" grpId="2" nodeType="clickEffect">
                                  <p:stCondLst>
                                    <p:cond delay="0"/>
                                  </p:stCondLst>
                                  <p:childTnLst>
                                    <p:set>
                                      <p:cBhvr>
                                        <p:cTn id="128" dur="1" fill="hold">
                                          <p:stCondLst>
                                            <p:cond delay="0"/>
                                          </p:stCondLst>
                                        </p:cTn>
                                        <p:tgtEl>
                                          <p:spTgt spid="3">
                                            <p:txEl>
                                              <p:pRg st="5" end="5"/>
                                            </p:txEl>
                                          </p:spTgt>
                                        </p:tgtEl>
                                        <p:attrNameLst>
                                          <p:attrName>style.visibility</p:attrName>
                                        </p:attrNameLst>
                                      </p:cBhvr>
                                      <p:to>
                                        <p:strVal val="visible"/>
                                      </p:to>
                                    </p:set>
                                    <p:anim calcmode="lin" valueType="num">
                                      <p:cBhvr additive="base">
                                        <p:cTn id="129"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130"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131" fill="hold">
                      <p:stCondLst>
                        <p:cond delay="indefinite"/>
                      </p:stCondLst>
                      <p:childTnLst>
                        <p:par>
                          <p:cTn id="132" fill="hold">
                            <p:stCondLst>
                              <p:cond delay="0"/>
                            </p:stCondLst>
                            <p:childTnLst>
                              <p:par>
                                <p:cTn id="133" presetID="2" presetClass="entr" presetSubtype="4" fill="hold" grpId="2" nodeType="clickEffect">
                                  <p:stCondLst>
                                    <p:cond delay="0"/>
                                  </p:stCondLst>
                                  <p:childTnLst>
                                    <p:set>
                                      <p:cBhvr>
                                        <p:cTn id="134" dur="1" fill="hold">
                                          <p:stCondLst>
                                            <p:cond delay="0"/>
                                          </p:stCondLst>
                                        </p:cTn>
                                        <p:tgtEl>
                                          <p:spTgt spid="3">
                                            <p:txEl>
                                              <p:pRg st="6" end="6"/>
                                            </p:txEl>
                                          </p:spTgt>
                                        </p:tgtEl>
                                        <p:attrNameLst>
                                          <p:attrName>style.visibility</p:attrName>
                                        </p:attrNameLst>
                                      </p:cBhvr>
                                      <p:to>
                                        <p:strVal val="visible"/>
                                      </p:to>
                                    </p:set>
                                    <p:anim calcmode="lin" valueType="num">
                                      <p:cBhvr additive="base">
                                        <p:cTn id="135"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136"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137" fill="hold">
                      <p:stCondLst>
                        <p:cond delay="indefinite"/>
                      </p:stCondLst>
                      <p:childTnLst>
                        <p:par>
                          <p:cTn id="138" fill="hold">
                            <p:stCondLst>
                              <p:cond delay="0"/>
                            </p:stCondLst>
                            <p:childTnLst>
                              <p:par>
                                <p:cTn id="139" presetID="2" presetClass="entr" presetSubtype="4" fill="hold" grpId="2" nodeType="clickEffect">
                                  <p:stCondLst>
                                    <p:cond delay="0"/>
                                  </p:stCondLst>
                                  <p:childTnLst>
                                    <p:set>
                                      <p:cBhvr>
                                        <p:cTn id="140" dur="1" fill="hold">
                                          <p:stCondLst>
                                            <p:cond delay="0"/>
                                          </p:stCondLst>
                                        </p:cTn>
                                        <p:tgtEl>
                                          <p:spTgt spid="3">
                                            <p:txEl>
                                              <p:pRg st="7" end="7"/>
                                            </p:txEl>
                                          </p:spTgt>
                                        </p:tgtEl>
                                        <p:attrNameLst>
                                          <p:attrName>style.visibility</p:attrName>
                                        </p:attrNameLst>
                                      </p:cBhvr>
                                      <p:to>
                                        <p:strVal val="visible"/>
                                      </p:to>
                                    </p:set>
                                    <p:anim calcmode="lin" valueType="num">
                                      <p:cBhvr additive="base">
                                        <p:cTn id="141"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142"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3" grpId="1" build="p"/>
      <p:bldP spid="3" grpId="2"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C5C3BB5-638E-B386-F75C-5C1B54226F7A}"/>
              </a:ext>
            </a:extLst>
          </p:cNvPr>
          <p:cNvSpPr>
            <a:spLocks noGrp="1"/>
          </p:cNvSpPr>
          <p:nvPr>
            <p:ph idx="1"/>
          </p:nvPr>
        </p:nvSpPr>
        <p:spPr>
          <a:xfrm>
            <a:off x="335280" y="182879"/>
            <a:ext cx="11521440" cy="6505303"/>
          </a:xfrm>
        </p:spPr>
        <p:txBody>
          <a:bodyPr>
            <a:normAutofit/>
          </a:bodyPr>
          <a:lstStyle/>
          <a:p>
            <a:r>
              <a:rPr lang="en-US" b="1" i="1" dirty="0">
                <a:latin typeface="Times New Roman" panose="02020603050405020304" pitchFamily="18" charset="0"/>
              </a:rPr>
              <a:t>Prophecy</a:t>
            </a:r>
            <a:r>
              <a:rPr lang="en-US" dirty="0">
                <a:latin typeface="Times New Roman" panose="02020603050405020304" pitchFamily="18" charset="0"/>
              </a:rPr>
              <a:t>—the utterance of a divine truth in a person’s own language, as prompted by the Holy Spirit. Since this gift lacks the supernatural physical evidence of other gifts, a word of caution is in order. We should never speak our own thoughts and words and attribute them to God unless we know for certain it is truly the Holy Spirit prompting us. See 1 Peter 4:10–11. Edification of believers and glory to God, not to oneself, must be our guideline. (Chapt 7, Slide #11)</a:t>
            </a:r>
          </a:p>
          <a:p>
            <a:endParaRPr lang="en-US" dirty="0">
              <a:latin typeface="Times New Roman" panose="02020603050405020304" pitchFamily="18" charset="0"/>
            </a:endParaRPr>
          </a:p>
          <a:p>
            <a:pPr marL="0" indent="0">
              <a:buNone/>
            </a:pPr>
            <a:r>
              <a:rPr lang="en-US" dirty="0">
                <a:latin typeface="Times New Roman" panose="02020603050405020304" pitchFamily="18" charset="0"/>
              </a:rPr>
              <a:t>					Chapter 8</a:t>
            </a:r>
          </a:p>
          <a:p>
            <a:pPr marL="0" indent="0">
              <a:buNone/>
            </a:pPr>
            <a:r>
              <a:rPr lang="en-US" dirty="0"/>
              <a:t>Gifts of </a:t>
            </a:r>
            <a:r>
              <a:rPr lang="en-US" u="sng" dirty="0"/>
              <a:t>leadership</a:t>
            </a:r>
            <a:r>
              <a:rPr lang="en-US" dirty="0"/>
              <a:t> in the body of Christ include apostolic and prophetic ministry, evangelists, pastors and teachers (Ephesians 4:11) as well as </a:t>
            </a:r>
            <a:r>
              <a:rPr lang="en-US" u="sng" dirty="0"/>
              <a:t>helps, administration, and leading </a:t>
            </a:r>
            <a:r>
              <a:rPr lang="en-US" dirty="0"/>
              <a:t>(1Corinthians 12:27–28). </a:t>
            </a:r>
            <a:r>
              <a:rPr lang="en-US" u="sng" dirty="0"/>
              <a:t>Ministries of giving generously</a:t>
            </a:r>
            <a:r>
              <a:rPr lang="en-US" dirty="0"/>
              <a:t>, showing mercy, and encouraging others also are important to the church (Rom 12). Each ministry is designed to help the body of Christ fulfill its God-given mission. (Slide #3)</a:t>
            </a:r>
          </a:p>
          <a:p>
            <a:pPr marL="0" indent="0">
              <a:buNone/>
            </a:pPr>
            <a:endParaRPr lang="en-US" dirty="0">
              <a:latin typeface="Times New Roman" panose="02020603050405020304" pitchFamily="18" charset="0"/>
            </a:endParaRPr>
          </a:p>
          <a:p>
            <a:endParaRPr lang="en-US" dirty="0">
              <a:latin typeface="Times New Roman" panose="02020603050405020304" pitchFamily="18" charset="0"/>
            </a:endParaRPr>
          </a:p>
          <a:p>
            <a:endParaRPr lang="en-US" dirty="0">
              <a:latin typeface="Times New Roman" panose="02020603050405020304" pitchFamily="18" charset="0"/>
            </a:endParaRPr>
          </a:p>
          <a:p>
            <a:endParaRPr lang="en-US" dirty="0"/>
          </a:p>
        </p:txBody>
      </p:sp>
    </p:spTree>
    <p:extLst>
      <p:ext uri="{BB962C8B-B14F-4D97-AF65-F5344CB8AC3E}">
        <p14:creationId xmlns:p14="http://schemas.microsoft.com/office/powerpoint/2010/main" val="34763263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60E46F9-B5B9-E3C1-5F0B-E5F1F93C1465}"/>
              </a:ext>
            </a:extLst>
          </p:cNvPr>
          <p:cNvSpPr>
            <a:spLocks noGrp="1"/>
          </p:cNvSpPr>
          <p:nvPr>
            <p:ph idx="1"/>
          </p:nvPr>
        </p:nvSpPr>
        <p:spPr>
          <a:xfrm>
            <a:off x="318052" y="483326"/>
            <a:ext cx="11595652" cy="6076500"/>
          </a:xfrm>
        </p:spPr>
        <p:txBody>
          <a:bodyPr/>
          <a:lstStyle/>
          <a:p>
            <a:r>
              <a:rPr lang="en-US" dirty="0"/>
              <a:t>Positional gift of “apostles” has been questioned if still valid today. A/G believes ‘yes’, it is valid, however, there is biblical reasons for not establishing a formal position as the Apostle and Prophets today. So, yes, the positional gifts of apostles and prophets exists today, however, to make a formal authoritative position today has no Biblical support. (Chapter 8, slide #4)</a:t>
            </a:r>
          </a:p>
          <a:p>
            <a:endParaRPr lang="en-US" dirty="0"/>
          </a:p>
          <a:p>
            <a:r>
              <a:rPr lang="en-US" dirty="0"/>
              <a:t>Romans 12 identify several other serving gifts...gift of generosity is demonstrated through the bountiful giving of money, possessions, and giving of self beyond just giving tithes. (Slide #4)</a:t>
            </a:r>
          </a:p>
          <a:p>
            <a:endParaRPr lang="en-US" dirty="0"/>
          </a:p>
          <a:p>
            <a:r>
              <a:rPr lang="en-US" dirty="0"/>
              <a:t> One of the purposes for the Baptism of the Holy Spirit is for believers to become effective witness...believers will sometime not utilize the resource of the Holy Spirit...(Slide #5)</a:t>
            </a:r>
          </a:p>
        </p:txBody>
      </p:sp>
    </p:spTree>
    <p:extLst>
      <p:ext uri="{BB962C8B-B14F-4D97-AF65-F5344CB8AC3E}">
        <p14:creationId xmlns:p14="http://schemas.microsoft.com/office/powerpoint/2010/main" val="22278273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3"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
                                        <p:tgtEl>
                                          <p:spTgt spid="3">
                                            <p:txEl>
                                              <p:pRg st="0" end="0"/>
                                            </p:txEl>
                                          </p:spTgt>
                                        </p:tgtEl>
                                      </p:cBhvr>
                                    </p:animEffect>
                                    <p:anim calcmode="lin" valueType="num">
                                      <p:cBhvr>
                                        <p:cTn id="8" dur="4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400" fill="hold"/>
                                        <p:tgtEl>
                                          <p:spTgt spid="3">
                                            <p:txEl>
                                              <p:pRg st="0" end="0"/>
                                            </p:txEl>
                                          </p:spTgt>
                                        </p:tgtEl>
                                        <p:attrNameLst>
                                          <p:attrName>ppt_y</p:attrName>
                                        </p:attrNameLst>
                                      </p:cBhvr>
                                      <p:tavLst>
                                        <p:tav tm="0">
                                          <p:val>
                                            <p:strVal val="#ppt_y+0.31"/>
                                          </p:val>
                                        </p:tav>
                                        <p:tav tm="100000">
                                          <p:val>
                                            <p:strVal val="#ppt_y+0.31"/>
                                          </p:val>
                                        </p:tav>
                                      </p:tavLst>
                                    </p:anim>
                                    <p:anim calcmode="lin" valueType="num">
                                      <p:cBhvr>
                                        <p:cTn id="10" dur="600" decel="50000" fill="hold">
                                          <p:stCondLst>
                                            <p:cond delay="400"/>
                                          </p:stCondLst>
                                        </p:cTn>
                                        <p:tgtEl>
                                          <p:spTgt spid="3">
                                            <p:txEl>
                                              <p:pRg st="0" end="0"/>
                                            </p:txEl>
                                          </p:spTgt>
                                        </p:tgtEl>
                                        <p:attrNameLst>
                                          <p:attrName>ppt_x</p:attrName>
                                        </p:attrNameLst>
                                      </p:cBhvr>
                                      <p:tavLst>
                                        <p:tav tm="0">
                                          <p:val>
                                            <p:strVal val="#ppt_x"/>
                                          </p:val>
                                        </p:tav>
                                        <p:tav tm="5000">
                                          <p:val>
                                            <p:strVal val="#ppt_x+0.0242"/>
                                          </p:val>
                                        </p:tav>
                                        <p:tav tm="10000">
                                          <p:val>
                                            <p:strVal val="#ppt_x+0.0479"/>
                                          </p:val>
                                        </p:tav>
                                        <p:tav tm="15000">
                                          <p:val>
                                            <p:strVal val="#ppt_x+0.0704"/>
                                          </p:val>
                                        </p:tav>
                                        <p:tav tm="20000">
                                          <p:val>
                                            <p:strVal val="#ppt_x+0.0911"/>
                                          </p:val>
                                        </p:tav>
                                        <p:tav tm="25000">
                                          <p:val>
                                            <p:strVal val="#ppt_x+0.1096"/>
                                          </p:val>
                                        </p:tav>
                                        <p:tav tm="30000">
                                          <p:val>
                                            <p:strVal val="#ppt_x+0.1254"/>
                                          </p:val>
                                        </p:tav>
                                        <p:tav tm="35000">
                                          <p:val>
                                            <p:strVal val="#ppt_x+0.1381"/>
                                          </p:val>
                                        </p:tav>
                                        <p:tav tm="40000">
                                          <p:val>
                                            <p:strVal val="#ppt_x+0.1474"/>
                                          </p:val>
                                        </p:tav>
                                        <p:tav tm="45000">
                                          <p:val>
                                            <p:strVal val="#ppt_x+0.1531"/>
                                          </p:val>
                                        </p:tav>
                                        <p:tav tm="50000">
                                          <p:val>
                                            <p:strVal val="#ppt_x+0.1550"/>
                                          </p:val>
                                        </p:tav>
                                        <p:tav tm="55000">
                                          <p:val>
                                            <p:strVal val="#ppt_x+0.1531"/>
                                          </p:val>
                                        </p:tav>
                                        <p:tav tm="60000">
                                          <p:val>
                                            <p:strVal val="#ppt_x+0.1474"/>
                                          </p:val>
                                        </p:tav>
                                        <p:tav tm="65000">
                                          <p:val>
                                            <p:strVal val="#ppt_x+0.1381"/>
                                          </p:val>
                                        </p:tav>
                                        <p:tav tm="70000">
                                          <p:val>
                                            <p:strVal val="#ppt_x+0.1254"/>
                                          </p:val>
                                        </p:tav>
                                        <p:tav tm="75000">
                                          <p:val>
                                            <p:strVal val="#ppt_x+0.1096"/>
                                          </p:val>
                                        </p:tav>
                                        <p:tav tm="80000">
                                          <p:val>
                                            <p:strVal val="#ppt_x+0.0911"/>
                                          </p:val>
                                        </p:tav>
                                        <p:tav tm="85000">
                                          <p:val>
                                            <p:strVal val="#ppt_x+0.0704"/>
                                          </p:val>
                                        </p:tav>
                                        <p:tav tm="90000">
                                          <p:val>
                                            <p:strVal val="#ppt_x+0.0479"/>
                                          </p:val>
                                        </p:tav>
                                        <p:tav tm="95000">
                                          <p:val>
                                            <p:strVal val="#ppt_x+0.0242"/>
                                          </p:val>
                                        </p:tav>
                                        <p:tav tm="100000">
                                          <p:val>
                                            <p:strVal val="#ppt_x"/>
                                          </p:val>
                                        </p:tav>
                                      </p:tavLst>
                                    </p:anim>
                                    <p:anim calcmode="lin" valueType="num">
                                      <p:cBhvr>
                                        <p:cTn id="11" dur="600" decel="50000" fill="hold">
                                          <p:stCondLst>
                                            <p:cond delay="400"/>
                                          </p:stCondLst>
                                        </p:cTn>
                                        <p:tgtEl>
                                          <p:spTgt spid="3">
                                            <p:txEl>
                                              <p:pRg st="0" end="0"/>
                                            </p:txEl>
                                          </p:spTgt>
                                        </p:tgtEl>
                                        <p:attrNameLst>
                                          <p:attrName>ppt_y</p:attrName>
                                        </p:attrNameLst>
                                      </p:cBhvr>
                                      <p:tavLst>
                                        <p:tav tm="0">
                                          <p:val>
                                            <p:strVal val="#ppt_y+0.31"/>
                                          </p:val>
                                        </p:tav>
                                        <p:tav tm="5000">
                                          <p:val>
                                            <p:strVal val="#ppt_y+0.308"/>
                                          </p:val>
                                        </p:tav>
                                        <p:tav tm="10000">
                                          <p:val>
                                            <p:strVal val="#ppt_y+0.3024"/>
                                          </p:val>
                                        </p:tav>
                                        <p:tav tm="15000">
                                          <p:val>
                                            <p:strVal val="#ppt_y+0.2931"/>
                                          </p:val>
                                        </p:tav>
                                        <p:tav tm="20000">
                                          <p:val>
                                            <p:strVal val="#ppt_y+0.2804"/>
                                          </p:val>
                                        </p:tav>
                                        <p:tav tm="25000">
                                          <p:val>
                                            <p:strVal val="#ppt_y+0.2646"/>
                                          </p:val>
                                        </p:tav>
                                        <p:tav tm="30000">
                                          <p:val>
                                            <p:strVal val="#ppt_y+0.2461"/>
                                          </p:val>
                                        </p:tav>
                                        <p:tav tm="35000">
                                          <p:val>
                                            <p:strVal val="#ppt_y+0.2253"/>
                                          </p:val>
                                        </p:tav>
                                        <p:tav tm="40000">
                                          <p:val>
                                            <p:strVal val="#ppt_y+0.2029"/>
                                          </p:val>
                                        </p:tav>
                                        <p:tav tm="45000">
                                          <p:val>
                                            <p:strVal val="#ppt_y+0.1792"/>
                                          </p:val>
                                        </p:tav>
                                        <p:tav tm="50000">
                                          <p:val>
                                            <p:strVal val="#ppt_y+0.155"/>
                                          </p:val>
                                        </p:tav>
                                        <p:tav tm="55000">
                                          <p:val>
                                            <p:strVal val="#ppt_y+0.1307"/>
                                          </p:val>
                                        </p:tav>
                                        <p:tav tm="60000">
                                          <p:val>
                                            <p:strVal val="#ppt_y+0.1071"/>
                                          </p:val>
                                        </p:tav>
                                        <p:tav tm="65000">
                                          <p:val>
                                            <p:strVal val="#ppt_y+0.0846"/>
                                          </p:val>
                                        </p:tav>
                                        <p:tav tm="70000">
                                          <p:val>
                                            <p:strVal val="#ppt_y+0.0639"/>
                                          </p:val>
                                        </p:tav>
                                        <p:tav tm="75000">
                                          <p:val>
                                            <p:strVal val="#ppt_y+0.0454"/>
                                          </p:val>
                                        </p:tav>
                                        <p:tav tm="80000">
                                          <p:val>
                                            <p:strVal val="#ppt_y+0.0296"/>
                                          </p:val>
                                        </p:tav>
                                        <p:tav tm="85000">
                                          <p:val>
                                            <p:strVal val="#ppt_y+0.0169"/>
                                          </p:val>
                                        </p:tav>
                                        <p:tav tm="90000">
                                          <p:val>
                                            <p:strVal val="#ppt_y+0.0076"/>
                                          </p:val>
                                        </p:tav>
                                        <p:tav tm="95000">
                                          <p:val>
                                            <p:strVal val="#ppt_y+0.0019"/>
                                          </p:val>
                                        </p:tav>
                                        <p:tav tm="100000">
                                          <p:val>
                                            <p:strVal val="#ppt_y"/>
                                          </p:val>
                                        </p:tav>
                                      </p:tavLst>
                                    </p:anim>
                                  </p:childTnLst>
                                </p:cTn>
                              </p:par>
                            </p:childTnLst>
                          </p:cTn>
                        </p:par>
                      </p:childTnLst>
                    </p:cTn>
                  </p:par>
                  <p:par>
                    <p:cTn id="12" fill="hold">
                      <p:stCondLst>
                        <p:cond delay="indefinite"/>
                      </p:stCondLst>
                      <p:childTnLst>
                        <p:par>
                          <p:cTn id="13" fill="hold">
                            <p:stCondLst>
                              <p:cond delay="0"/>
                            </p:stCondLst>
                            <p:childTnLst>
                              <p:par>
                                <p:cTn id="14" presetID="43" presetClass="entr" presetSubtype="0" fill="hold" grpId="0" nodeType="clickEffect">
                                  <p:stCondLst>
                                    <p:cond delay="0"/>
                                  </p:stCondLst>
                                  <p:childTnLst>
                                    <p:set>
                                      <p:cBhvr>
                                        <p:cTn id="15" dur="1" fill="hold">
                                          <p:stCondLst>
                                            <p:cond delay="0"/>
                                          </p:stCondLst>
                                        </p:cTn>
                                        <p:tgtEl>
                                          <p:spTgt spid="3">
                                            <p:txEl>
                                              <p:pRg st="2" end="2"/>
                                            </p:txEl>
                                          </p:spTgt>
                                        </p:tgtEl>
                                        <p:attrNameLst>
                                          <p:attrName>style.visibility</p:attrName>
                                        </p:attrNameLst>
                                      </p:cBhvr>
                                      <p:to>
                                        <p:strVal val="visible"/>
                                      </p:to>
                                    </p:set>
                                    <p:animEffect transition="in" filter="fade">
                                      <p:cBhvr>
                                        <p:cTn id="16" dur="100"/>
                                        <p:tgtEl>
                                          <p:spTgt spid="3">
                                            <p:txEl>
                                              <p:pRg st="2" end="2"/>
                                            </p:txEl>
                                          </p:spTgt>
                                        </p:tgtEl>
                                      </p:cBhvr>
                                    </p:animEffect>
                                    <p:anim calcmode="lin" valueType="num">
                                      <p:cBhvr>
                                        <p:cTn id="17" dur="4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8" dur="400" fill="hold"/>
                                        <p:tgtEl>
                                          <p:spTgt spid="3">
                                            <p:txEl>
                                              <p:pRg st="2" end="2"/>
                                            </p:txEl>
                                          </p:spTgt>
                                        </p:tgtEl>
                                        <p:attrNameLst>
                                          <p:attrName>ppt_y</p:attrName>
                                        </p:attrNameLst>
                                      </p:cBhvr>
                                      <p:tavLst>
                                        <p:tav tm="0">
                                          <p:val>
                                            <p:strVal val="#ppt_y+0.31"/>
                                          </p:val>
                                        </p:tav>
                                        <p:tav tm="100000">
                                          <p:val>
                                            <p:strVal val="#ppt_y+0.31"/>
                                          </p:val>
                                        </p:tav>
                                      </p:tavLst>
                                    </p:anim>
                                    <p:anim calcmode="lin" valueType="num">
                                      <p:cBhvr>
                                        <p:cTn id="19" dur="600" decel="50000" fill="hold">
                                          <p:stCondLst>
                                            <p:cond delay="400"/>
                                          </p:stCondLst>
                                        </p:cTn>
                                        <p:tgtEl>
                                          <p:spTgt spid="3">
                                            <p:txEl>
                                              <p:pRg st="2" end="2"/>
                                            </p:txEl>
                                          </p:spTgt>
                                        </p:tgtEl>
                                        <p:attrNameLst>
                                          <p:attrName>ppt_x</p:attrName>
                                        </p:attrNameLst>
                                      </p:cBhvr>
                                      <p:tavLst>
                                        <p:tav tm="0">
                                          <p:val>
                                            <p:strVal val="#ppt_x"/>
                                          </p:val>
                                        </p:tav>
                                        <p:tav tm="5000">
                                          <p:val>
                                            <p:strVal val="#ppt_x+0.0242"/>
                                          </p:val>
                                        </p:tav>
                                        <p:tav tm="10000">
                                          <p:val>
                                            <p:strVal val="#ppt_x+0.0479"/>
                                          </p:val>
                                        </p:tav>
                                        <p:tav tm="15000">
                                          <p:val>
                                            <p:strVal val="#ppt_x+0.0704"/>
                                          </p:val>
                                        </p:tav>
                                        <p:tav tm="20000">
                                          <p:val>
                                            <p:strVal val="#ppt_x+0.0911"/>
                                          </p:val>
                                        </p:tav>
                                        <p:tav tm="25000">
                                          <p:val>
                                            <p:strVal val="#ppt_x+0.1096"/>
                                          </p:val>
                                        </p:tav>
                                        <p:tav tm="30000">
                                          <p:val>
                                            <p:strVal val="#ppt_x+0.1254"/>
                                          </p:val>
                                        </p:tav>
                                        <p:tav tm="35000">
                                          <p:val>
                                            <p:strVal val="#ppt_x+0.1381"/>
                                          </p:val>
                                        </p:tav>
                                        <p:tav tm="40000">
                                          <p:val>
                                            <p:strVal val="#ppt_x+0.1474"/>
                                          </p:val>
                                        </p:tav>
                                        <p:tav tm="45000">
                                          <p:val>
                                            <p:strVal val="#ppt_x+0.1531"/>
                                          </p:val>
                                        </p:tav>
                                        <p:tav tm="50000">
                                          <p:val>
                                            <p:strVal val="#ppt_x+0.1550"/>
                                          </p:val>
                                        </p:tav>
                                        <p:tav tm="55000">
                                          <p:val>
                                            <p:strVal val="#ppt_x+0.1531"/>
                                          </p:val>
                                        </p:tav>
                                        <p:tav tm="60000">
                                          <p:val>
                                            <p:strVal val="#ppt_x+0.1474"/>
                                          </p:val>
                                        </p:tav>
                                        <p:tav tm="65000">
                                          <p:val>
                                            <p:strVal val="#ppt_x+0.1381"/>
                                          </p:val>
                                        </p:tav>
                                        <p:tav tm="70000">
                                          <p:val>
                                            <p:strVal val="#ppt_x+0.1254"/>
                                          </p:val>
                                        </p:tav>
                                        <p:tav tm="75000">
                                          <p:val>
                                            <p:strVal val="#ppt_x+0.1096"/>
                                          </p:val>
                                        </p:tav>
                                        <p:tav tm="80000">
                                          <p:val>
                                            <p:strVal val="#ppt_x+0.0911"/>
                                          </p:val>
                                        </p:tav>
                                        <p:tav tm="85000">
                                          <p:val>
                                            <p:strVal val="#ppt_x+0.0704"/>
                                          </p:val>
                                        </p:tav>
                                        <p:tav tm="90000">
                                          <p:val>
                                            <p:strVal val="#ppt_x+0.0479"/>
                                          </p:val>
                                        </p:tav>
                                        <p:tav tm="95000">
                                          <p:val>
                                            <p:strVal val="#ppt_x+0.0242"/>
                                          </p:val>
                                        </p:tav>
                                        <p:tav tm="100000">
                                          <p:val>
                                            <p:strVal val="#ppt_x"/>
                                          </p:val>
                                        </p:tav>
                                      </p:tavLst>
                                    </p:anim>
                                    <p:anim calcmode="lin" valueType="num">
                                      <p:cBhvr>
                                        <p:cTn id="20" dur="600" decel="50000" fill="hold">
                                          <p:stCondLst>
                                            <p:cond delay="400"/>
                                          </p:stCondLst>
                                        </p:cTn>
                                        <p:tgtEl>
                                          <p:spTgt spid="3">
                                            <p:txEl>
                                              <p:pRg st="2" end="2"/>
                                            </p:txEl>
                                          </p:spTgt>
                                        </p:tgtEl>
                                        <p:attrNameLst>
                                          <p:attrName>ppt_y</p:attrName>
                                        </p:attrNameLst>
                                      </p:cBhvr>
                                      <p:tavLst>
                                        <p:tav tm="0">
                                          <p:val>
                                            <p:strVal val="#ppt_y+0.31"/>
                                          </p:val>
                                        </p:tav>
                                        <p:tav tm="5000">
                                          <p:val>
                                            <p:strVal val="#ppt_y+0.308"/>
                                          </p:val>
                                        </p:tav>
                                        <p:tav tm="10000">
                                          <p:val>
                                            <p:strVal val="#ppt_y+0.3024"/>
                                          </p:val>
                                        </p:tav>
                                        <p:tav tm="15000">
                                          <p:val>
                                            <p:strVal val="#ppt_y+0.2931"/>
                                          </p:val>
                                        </p:tav>
                                        <p:tav tm="20000">
                                          <p:val>
                                            <p:strVal val="#ppt_y+0.2804"/>
                                          </p:val>
                                        </p:tav>
                                        <p:tav tm="25000">
                                          <p:val>
                                            <p:strVal val="#ppt_y+0.2646"/>
                                          </p:val>
                                        </p:tav>
                                        <p:tav tm="30000">
                                          <p:val>
                                            <p:strVal val="#ppt_y+0.2461"/>
                                          </p:val>
                                        </p:tav>
                                        <p:tav tm="35000">
                                          <p:val>
                                            <p:strVal val="#ppt_y+0.2253"/>
                                          </p:val>
                                        </p:tav>
                                        <p:tav tm="40000">
                                          <p:val>
                                            <p:strVal val="#ppt_y+0.2029"/>
                                          </p:val>
                                        </p:tav>
                                        <p:tav tm="45000">
                                          <p:val>
                                            <p:strVal val="#ppt_y+0.1792"/>
                                          </p:val>
                                        </p:tav>
                                        <p:tav tm="50000">
                                          <p:val>
                                            <p:strVal val="#ppt_y+0.155"/>
                                          </p:val>
                                        </p:tav>
                                        <p:tav tm="55000">
                                          <p:val>
                                            <p:strVal val="#ppt_y+0.1307"/>
                                          </p:val>
                                        </p:tav>
                                        <p:tav tm="60000">
                                          <p:val>
                                            <p:strVal val="#ppt_y+0.1071"/>
                                          </p:val>
                                        </p:tav>
                                        <p:tav tm="65000">
                                          <p:val>
                                            <p:strVal val="#ppt_y+0.0846"/>
                                          </p:val>
                                        </p:tav>
                                        <p:tav tm="70000">
                                          <p:val>
                                            <p:strVal val="#ppt_y+0.0639"/>
                                          </p:val>
                                        </p:tav>
                                        <p:tav tm="75000">
                                          <p:val>
                                            <p:strVal val="#ppt_y+0.0454"/>
                                          </p:val>
                                        </p:tav>
                                        <p:tav tm="80000">
                                          <p:val>
                                            <p:strVal val="#ppt_y+0.0296"/>
                                          </p:val>
                                        </p:tav>
                                        <p:tav tm="85000">
                                          <p:val>
                                            <p:strVal val="#ppt_y+0.0169"/>
                                          </p:val>
                                        </p:tav>
                                        <p:tav tm="90000">
                                          <p:val>
                                            <p:strVal val="#ppt_y+0.0076"/>
                                          </p:val>
                                        </p:tav>
                                        <p:tav tm="95000">
                                          <p:val>
                                            <p:strVal val="#ppt_y+0.0019"/>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43" presetClass="entr" presetSubtype="0" fill="hold" grpId="0"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Effect transition="in" filter="fade">
                                      <p:cBhvr>
                                        <p:cTn id="25" dur="100"/>
                                        <p:tgtEl>
                                          <p:spTgt spid="3">
                                            <p:txEl>
                                              <p:pRg st="4" end="4"/>
                                            </p:txEl>
                                          </p:spTgt>
                                        </p:tgtEl>
                                      </p:cBhvr>
                                    </p:animEffect>
                                    <p:anim calcmode="lin" valueType="num">
                                      <p:cBhvr>
                                        <p:cTn id="26" dur="4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27" dur="400" fill="hold"/>
                                        <p:tgtEl>
                                          <p:spTgt spid="3">
                                            <p:txEl>
                                              <p:pRg st="4" end="4"/>
                                            </p:txEl>
                                          </p:spTgt>
                                        </p:tgtEl>
                                        <p:attrNameLst>
                                          <p:attrName>ppt_y</p:attrName>
                                        </p:attrNameLst>
                                      </p:cBhvr>
                                      <p:tavLst>
                                        <p:tav tm="0">
                                          <p:val>
                                            <p:strVal val="#ppt_y+0.31"/>
                                          </p:val>
                                        </p:tav>
                                        <p:tav tm="100000">
                                          <p:val>
                                            <p:strVal val="#ppt_y+0.31"/>
                                          </p:val>
                                        </p:tav>
                                      </p:tavLst>
                                    </p:anim>
                                    <p:anim calcmode="lin" valueType="num">
                                      <p:cBhvr>
                                        <p:cTn id="28" dur="600" decel="50000" fill="hold">
                                          <p:stCondLst>
                                            <p:cond delay="400"/>
                                          </p:stCondLst>
                                        </p:cTn>
                                        <p:tgtEl>
                                          <p:spTgt spid="3">
                                            <p:txEl>
                                              <p:pRg st="4" end="4"/>
                                            </p:txEl>
                                          </p:spTgt>
                                        </p:tgtEl>
                                        <p:attrNameLst>
                                          <p:attrName>ppt_x</p:attrName>
                                        </p:attrNameLst>
                                      </p:cBhvr>
                                      <p:tavLst>
                                        <p:tav tm="0">
                                          <p:val>
                                            <p:strVal val="#ppt_x"/>
                                          </p:val>
                                        </p:tav>
                                        <p:tav tm="5000">
                                          <p:val>
                                            <p:strVal val="#ppt_x+0.0242"/>
                                          </p:val>
                                        </p:tav>
                                        <p:tav tm="10000">
                                          <p:val>
                                            <p:strVal val="#ppt_x+0.0479"/>
                                          </p:val>
                                        </p:tav>
                                        <p:tav tm="15000">
                                          <p:val>
                                            <p:strVal val="#ppt_x+0.0704"/>
                                          </p:val>
                                        </p:tav>
                                        <p:tav tm="20000">
                                          <p:val>
                                            <p:strVal val="#ppt_x+0.0911"/>
                                          </p:val>
                                        </p:tav>
                                        <p:tav tm="25000">
                                          <p:val>
                                            <p:strVal val="#ppt_x+0.1096"/>
                                          </p:val>
                                        </p:tav>
                                        <p:tav tm="30000">
                                          <p:val>
                                            <p:strVal val="#ppt_x+0.1254"/>
                                          </p:val>
                                        </p:tav>
                                        <p:tav tm="35000">
                                          <p:val>
                                            <p:strVal val="#ppt_x+0.1381"/>
                                          </p:val>
                                        </p:tav>
                                        <p:tav tm="40000">
                                          <p:val>
                                            <p:strVal val="#ppt_x+0.1474"/>
                                          </p:val>
                                        </p:tav>
                                        <p:tav tm="45000">
                                          <p:val>
                                            <p:strVal val="#ppt_x+0.1531"/>
                                          </p:val>
                                        </p:tav>
                                        <p:tav tm="50000">
                                          <p:val>
                                            <p:strVal val="#ppt_x+0.1550"/>
                                          </p:val>
                                        </p:tav>
                                        <p:tav tm="55000">
                                          <p:val>
                                            <p:strVal val="#ppt_x+0.1531"/>
                                          </p:val>
                                        </p:tav>
                                        <p:tav tm="60000">
                                          <p:val>
                                            <p:strVal val="#ppt_x+0.1474"/>
                                          </p:val>
                                        </p:tav>
                                        <p:tav tm="65000">
                                          <p:val>
                                            <p:strVal val="#ppt_x+0.1381"/>
                                          </p:val>
                                        </p:tav>
                                        <p:tav tm="70000">
                                          <p:val>
                                            <p:strVal val="#ppt_x+0.1254"/>
                                          </p:val>
                                        </p:tav>
                                        <p:tav tm="75000">
                                          <p:val>
                                            <p:strVal val="#ppt_x+0.1096"/>
                                          </p:val>
                                        </p:tav>
                                        <p:tav tm="80000">
                                          <p:val>
                                            <p:strVal val="#ppt_x+0.0911"/>
                                          </p:val>
                                        </p:tav>
                                        <p:tav tm="85000">
                                          <p:val>
                                            <p:strVal val="#ppt_x+0.0704"/>
                                          </p:val>
                                        </p:tav>
                                        <p:tav tm="90000">
                                          <p:val>
                                            <p:strVal val="#ppt_x+0.0479"/>
                                          </p:val>
                                        </p:tav>
                                        <p:tav tm="95000">
                                          <p:val>
                                            <p:strVal val="#ppt_x+0.0242"/>
                                          </p:val>
                                        </p:tav>
                                        <p:tav tm="100000">
                                          <p:val>
                                            <p:strVal val="#ppt_x"/>
                                          </p:val>
                                        </p:tav>
                                      </p:tavLst>
                                    </p:anim>
                                    <p:anim calcmode="lin" valueType="num">
                                      <p:cBhvr>
                                        <p:cTn id="29" dur="600" decel="50000" fill="hold">
                                          <p:stCondLst>
                                            <p:cond delay="400"/>
                                          </p:stCondLst>
                                        </p:cTn>
                                        <p:tgtEl>
                                          <p:spTgt spid="3">
                                            <p:txEl>
                                              <p:pRg st="4" end="4"/>
                                            </p:txEl>
                                          </p:spTgt>
                                        </p:tgtEl>
                                        <p:attrNameLst>
                                          <p:attrName>ppt_y</p:attrName>
                                        </p:attrNameLst>
                                      </p:cBhvr>
                                      <p:tavLst>
                                        <p:tav tm="0">
                                          <p:val>
                                            <p:strVal val="#ppt_y+0.31"/>
                                          </p:val>
                                        </p:tav>
                                        <p:tav tm="5000">
                                          <p:val>
                                            <p:strVal val="#ppt_y+0.308"/>
                                          </p:val>
                                        </p:tav>
                                        <p:tav tm="10000">
                                          <p:val>
                                            <p:strVal val="#ppt_y+0.3024"/>
                                          </p:val>
                                        </p:tav>
                                        <p:tav tm="15000">
                                          <p:val>
                                            <p:strVal val="#ppt_y+0.2931"/>
                                          </p:val>
                                        </p:tav>
                                        <p:tav tm="20000">
                                          <p:val>
                                            <p:strVal val="#ppt_y+0.2804"/>
                                          </p:val>
                                        </p:tav>
                                        <p:tav tm="25000">
                                          <p:val>
                                            <p:strVal val="#ppt_y+0.2646"/>
                                          </p:val>
                                        </p:tav>
                                        <p:tav tm="30000">
                                          <p:val>
                                            <p:strVal val="#ppt_y+0.2461"/>
                                          </p:val>
                                        </p:tav>
                                        <p:tav tm="35000">
                                          <p:val>
                                            <p:strVal val="#ppt_y+0.2253"/>
                                          </p:val>
                                        </p:tav>
                                        <p:tav tm="40000">
                                          <p:val>
                                            <p:strVal val="#ppt_y+0.2029"/>
                                          </p:val>
                                        </p:tav>
                                        <p:tav tm="45000">
                                          <p:val>
                                            <p:strVal val="#ppt_y+0.1792"/>
                                          </p:val>
                                        </p:tav>
                                        <p:tav tm="50000">
                                          <p:val>
                                            <p:strVal val="#ppt_y+0.155"/>
                                          </p:val>
                                        </p:tav>
                                        <p:tav tm="55000">
                                          <p:val>
                                            <p:strVal val="#ppt_y+0.1307"/>
                                          </p:val>
                                        </p:tav>
                                        <p:tav tm="60000">
                                          <p:val>
                                            <p:strVal val="#ppt_y+0.1071"/>
                                          </p:val>
                                        </p:tav>
                                        <p:tav tm="65000">
                                          <p:val>
                                            <p:strVal val="#ppt_y+0.0846"/>
                                          </p:val>
                                        </p:tav>
                                        <p:tav tm="70000">
                                          <p:val>
                                            <p:strVal val="#ppt_y+0.0639"/>
                                          </p:val>
                                        </p:tav>
                                        <p:tav tm="75000">
                                          <p:val>
                                            <p:strVal val="#ppt_y+0.0454"/>
                                          </p:val>
                                        </p:tav>
                                        <p:tav tm="80000">
                                          <p:val>
                                            <p:strVal val="#ppt_y+0.0296"/>
                                          </p:val>
                                        </p:tav>
                                        <p:tav tm="85000">
                                          <p:val>
                                            <p:strVal val="#ppt_y+0.0169"/>
                                          </p:val>
                                        </p:tav>
                                        <p:tav tm="90000">
                                          <p:val>
                                            <p:strVal val="#ppt_y+0.0076"/>
                                          </p:val>
                                        </p:tav>
                                        <p:tav tm="95000">
                                          <p:val>
                                            <p:strVal val="#ppt_y+0.0019"/>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1D2DFC8-659F-36D3-3188-078AD1BF9B43}"/>
              </a:ext>
            </a:extLst>
          </p:cNvPr>
          <p:cNvSpPr>
            <a:spLocks noGrp="1"/>
          </p:cNvSpPr>
          <p:nvPr>
            <p:ph idx="1"/>
          </p:nvPr>
        </p:nvSpPr>
        <p:spPr>
          <a:xfrm>
            <a:off x="318051" y="424070"/>
            <a:ext cx="11661913" cy="6175513"/>
          </a:xfrm>
        </p:spPr>
        <p:txBody>
          <a:bodyPr/>
          <a:lstStyle/>
          <a:p>
            <a:r>
              <a:rPr lang="en-US" dirty="0"/>
              <a:t>Humility is the right heart attitude for believers to be used by the Holy Spirit (Slide #6, Chapter 8)</a:t>
            </a:r>
          </a:p>
          <a:p>
            <a:pPr marL="0" indent="0" algn="ctr">
              <a:buNone/>
            </a:pPr>
            <a:r>
              <a:rPr lang="en-US" dirty="0"/>
              <a:t>Chapter 9</a:t>
            </a:r>
          </a:p>
          <a:p>
            <a:r>
              <a:rPr lang="en-US" dirty="0"/>
              <a:t>In John 16, Jesus calls the Holy Spirit, the Paraclete = the One Who comes along side of you...the Counselor, the Comforter, Helper and Advocate are English translations of Paraclete. (Slide #9, Chapter 9)</a:t>
            </a:r>
          </a:p>
          <a:p>
            <a:endParaRPr lang="en-US" dirty="0"/>
          </a:p>
          <a:p>
            <a:r>
              <a:rPr lang="en-US" dirty="0"/>
              <a:t>We see in Romans 8: 26, that the Spirit prays through us by groanings that words cannot express, we often call that experience ‘praying in the Spirit’ (Slide #10)</a:t>
            </a:r>
          </a:p>
          <a:p>
            <a:endParaRPr lang="en-US" dirty="0"/>
          </a:p>
          <a:p>
            <a:r>
              <a:rPr lang="en-US" dirty="0"/>
              <a:t>The Church Age and the Age of the Spirit are synonymous...started on the Day of Pentecost and goes until the Lord returns (Slide #11)</a:t>
            </a:r>
          </a:p>
          <a:p>
            <a:endParaRPr lang="en-US" dirty="0"/>
          </a:p>
          <a:p>
            <a:endParaRPr lang="en-US" dirty="0"/>
          </a:p>
          <a:p>
            <a:endParaRPr lang="en-US" dirty="0"/>
          </a:p>
        </p:txBody>
      </p:sp>
    </p:spTree>
    <p:extLst>
      <p:ext uri="{BB962C8B-B14F-4D97-AF65-F5344CB8AC3E}">
        <p14:creationId xmlns:p14="http://schemas.microsoft.com/office/powerpoint/2010/main" val="1194159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5"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strVal val="#ppt_w*0.70"/>
                                          </p:val>
                                        </p:tav>
                                        <p:tav tm="100000">
                                          <p:val>
                                            <p:strVal val="#ppt_w"/>
                                          </p:val>
                                        </p:tav>
                                      </p:tavLst>
                                    </p:anim>
                                    <p:anim calcmode="lin" valueType="num">
                                      <p:cBhvr>
                                        <p:cTn id="8" dur="1000" fill="hold"/>
                                        <p:tgtEl>
                                          <p:spTgt spid="3">
                                            <p:txEl>
                                              <p:pRg st="0" end="0"/>
                                            </p:txEl>
                                          </p:spTgt>
                                        </p:tgtEl>
                                        <p:attrNameLst>
                                          <p:attrName>ppt_h</p:attrName>
                                        </p:attrNameLst>
                                      </p:cBhvr>
                                      <p:tavLst>
                                        <p:tav tm="0">
                                          <p:val>
                                            <p:strVal val="#ppt_h"/>
                                          </p:val>
                                        </p:tav>
                                        <p:tav tm="100000">
                                          <p:val>
                                            <p:strVal val="#ppt_h"/>
                                          </p:val>
                                        </p:tav>
                                      </p:tavLst>
                                    </p:anim>
                                    <p:animEffect transition="in" filter="fade">
                                      <p:cBhvr>
                                        <p:cTn id="9" dur="10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5"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1000" fill="hold"/>
                                        <p:tgtEl>
                                          <p:spTgt spid="3">
                                            <p:txEl>
                                              <p:pRg st="1" end="1"/>
                                            </p:txEl>
                                          </p:spTgt>
                                        </p:tgtEl>
                                        <p:attrNameLst>
                                          <p:attrName>ppt_w</p:attrName>
                                        </p:attrNameLst>
                                      </p:cBhvr>
                                      <p:tavLst>
                                        <p:tav tm="0">
                                          <p:val>
                                            <p:strVal val="#ppt_w*0.70"/>
                                          </p:val>
                                        </p:tav>
                                        <p:tav tm="100000">
                                          <p:val>
                                            <p:strVal val="#ppt_w"/>
                                          </p:val>
                                        </p:tav>
                                      </p:tavLst>
                                    </p:anim>
                                    <p:anim calcmode="lin" valueType="num">
                                      <p:cBhvr>
                                        <p:cTn id="15" dur="1000" fill="hold"/>
                                        <p:tgtEl>
                                          <p:spTgt spid="3">
                                            <p:txEl>
                                              <p:pRg st="1" end="1"/>
                                            </p:txEl>
                                          </p:spTgt>
                                        </p:tgtEl>
                                        <p:attrNameLst>
                                          <p:attrName>ppt_h</p:attrName>
                                        </p:attrNameLst>
                                      </p:cBhvr>
                                      <p:tavLst>
                                        <p:tav tm="0">
                                          <p:val>
                                            <p:strVal val="#ppt_h"/>
                                          </p:val>
                                        </p:tav>
                                        <p:tav tm="100000">
                                          <p:val>
                                            <p:strVal val="#ppt_h"/>
                                          </p:val>
                                        </p:tav>
                                      </p:tavLst>
                                    </p:anim>
                                    <p:animEffect transition="in" filter="fade">
                                      <p:cBhvr>
                                        <p:cTn id="16" dur="10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5"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p:cTn id="21" dur="1000" fill="hold"/>
                                        <p:tgtEl>
                                          <p:spTgt spid="3">
                                            <p:txEl>
                                              <p:pRg st="2" end="2"/>
                                            </p:txEl>
                                          </p:spTgt>
                                        </p:tgtEl>
                                        <p:attrNameLst>
                                          <p:attrName>ppt_w</p:attrName>
                                        </p:attrNameLst>
                                      </p:cBhvr>
                                      <p:tavLst>
                                        <p:tav tm="0">
                                          <p:val>
                                            <p:strVal val="#ppt_w*0.70"/>
                                          </p:val>
                                        </p:tav>
                                        <p:tav tm="100000">
                                          <p:val>
                                            <p:strVal val="#ppt_w"/>
                                          </p:val>
                                        </p:tav>
                                      </p:tavLst>
                                    </p:anim>
                                    <p:anim calcmode="lin" valueType="num">
                                      <p:cBhvr>
                                        <p:cTn id="22" dur="1000" fill="hold"/>
                                        <p:tgtEl>
                                          <p:spTgt spid="3">
                                            <p:txEl>
                                              <p:pRg st="2" end="2"/>
                                            </p:txEl>
                                          </p:spTgt>
                                        </p:tgtEl>
                                        <p:attrNameLst>
                                          <p:attrName>ppt_h</p:attrName>
                                        </p:attrNameLst>
                                      </p:cBhvr>
                                      <p:tavLst>
                                        <p:tav tm="0">
                                          <p:val>
                                            <p:strVal val="#ppt_h"/>
                                          </p:val>
                                        </p:tav>
                                        <p:tav tm="100000">
                                          <p:val>
                                            <p:strVal val="#ppt_h"/>
                                          </p:val>
                                        </p:tav>
                                      </p:tavLst>
                                    </p:anim>
                                    <p:animEffect transition="in" filter="fade">
                                      <p:cBhvr>
                                        <p:cTn id="23" dur="1000"/>
                                        <p:tgtEl>
                                          <p:spTgt spid="3">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5" presetClass="entr" presetSubtype="0" fill="hold" grpId="0" nodeType="clickEffect">
                                  <p:stCondLst>
                                    <p:cond delay="0"/>
                                  </p:stCondLst>
                                  <p:childTnLst>
                                    <p:set>
                                      <p:cBhvr>
                                        <p:cTn id="27" dur="1" fill="hold">
                                          <p:stCondLst>
                                            <p:cond delay="0"/>
                                          </p:stCondLst>
                                        </p:cTn>
                                        <p:tgtEl>
                                          <p:spTgt spid="3">
                                            <p:txEl>
                                              <p:pRg st="4" end="4"/>
                                            </p:txEl>
                                          </p:spTgt>
                                        </p:tgtEl>
                                        <p:attrNameLst>
                                          <p:attrName>style.visibility</p:attrName>
                                        </p:attrNameLst>
                                      </p:cBhvr>
                                      <p:to>
                                        <p:strVal val="visible"/>
                                      </p:to>
                                    </p:set>
                                    <p:anim calcmode="lin" valueType="num">
                                      <p:cBhvr>
                                        <p:cTn id="28" dur="1000" fill="hold"/>
                                        <p:tgtEl>
                                          <p:spTgt spid="3">
                                            <p:txEl>
                                              <p:pRg st="4" end="4"/>
                                            </p:txEl>
                                          </p:spTgt>
                                        </p:tgtEl>
                                        <p:attrNameLst>
                                          <p:attrName>ppt_w</p:attrName>
                                        </p:attrNameLst>
                                      </p:cBhvr>
                                      <p:tavLst>
                                        <p:tav tm="0">
                                          <p:val>
                                            <p:strVal val="#ppt_w*0.70"/>
                                          </p:val>
                                        </p:tav>
                                        <p:tav tm="100000">
                                          <p:val>
                                            <p:strVal val="#ppt_w"/>
                                          </p:val>
                                        </p:tav>
                                      </p:tavLst>
                                    </p:anim>
                                    <p:anim calcmode="lin" valueType="num">
                                      <p:cBhvr>
                                        <p:cTn id="29" dur="1000" fill="hold"/>
                                        <p:tgtEl>
                                          <p:spTgt spid="3">
                                            <p:txEl>
                                              <p:pRg st="4" end="4"/>
                                            </p:txEl>
                                          </p:spTgt>
                                        </p:tgtEl>
                                        <p:attrNameLst>
                                          <p:attrName>ppt_h</p:attrName>
                                        </p:attrNameLst>
                                      </p:cBhvr>
                                      <p:tavLst>
                                        <p:tav tm="0">
                                          <p:val>
                                            <p:strVal val="#ppt_h"/>
                                          </p:val>
                                        </p:tav>
                                        <p:tav tm="100000">
                                          <p:val>
                                            <p:strVal val="#ppt_h"/>
                                          </p:val>
                                        </p:tav>
                                      </p:tavLst>
                                    </p:anim>
                                    <p:animEffect transition="in" filter="fade">
                                      <p:cBhvr>
                                        <p:cTn id="30" dur="1000"/>
                                        <p:tgtEl>
                                          <p:spTgt spid="3">
                                            <p:txEl>
                                              <p:pRg st="4" end="4"/>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5" presetClass="entr" presetSubtype="0" fill="hold" grpId="0" nodeType="clickEffect">
                                  <p:stCondLst>
                                    <p:cond delay="0"/>
                                  </p:stCondLst>
                                  <p:childTnLst>
                                    <p:set>
                                      <p:cBhvr>
                                        <p:cTn id="34" dur="1" fill="hold">
                                          <p:stCondLst>
                                            <p:cond delay="0"/>
                                          </p:stCondLst>
                                        </p:cTn>
                                        <p:tgtEl>
                                          <p:spTgt spid="3">
                                            <p:txEl>
                                              <p:pRg st="6" end="6"/>
                                            </p:txEl>
                                          </p:spTgt>
                                        </p:tgtEl>
                                        <p:attrNameLst>
                                          <p:attrName>style.visibility</p:attrName>
                                        </p:attrNameLst>
                                      </p:cBhvr>
                                      <p:to>
                                        <p:strVal val="visible"/>
                                      </p:to>
                                    </p:set>
                                    <p:anim calcmode="lin" valueType="num">
                                      <p:cBhvr>
                                        <p:cTn id="35" dur="1000" fill="hold"/>
                                        <p:tgtEl>
                                          <p:spTgt spid="3">
                                            <p:txEl>
                                              <p:pRg st="6" end="6"/>
                                            </p:txEl>
                                          </p:spTgt>
                                        </p:tgtEl>
                                        <p:attrNameLst>
                                          <p:attrName>ppt_w</p:attrName>
                                        </p:attrNameLst>
                                      </p:cBhvr>
                                      <p:tavLst>
                                        <p:tav tm="0">
                                          <p:val>
                                            <p:strVal val="#ppt_w*0.70"/>
                                          </p:val>
                                        </p:tav>
                                        <p:tav tm="100000">
                                          <p:val>
                                            <p:strVal val="#ppt_w"/>
                                          </p:val>
                                        </p:tav>
                                      </p:tavLst>
                                    </p:anim>
                                    <p:anim calcmode="lin" valueType="num">
                                      <p:cBhvr>
                                        <p:cTn id="36" dur="1000" fill="hold"/>
                                        <p:tgtEl>
                                          <p:spTgt spid="3">
                                            <p:txEl>
                                              <p:pRg st="6" end="6"/>
                                            </p:txEl>
                                          </p:spTgt>
                                        </p:tgtEl>
                                        <p:attrNameLst>
                                          <p:attrName>ppt_h</p:attrName>
                                        </p:attrNameLst>
                                      </p:cBhvr>
                                      <p:tavLst>
                                        <p:tav tm="0">
                                          <p:val>
                                            <p:strVal val="#ppt_h"/>
                                          </p:val>
                                        </p:tav>
                                        <p:tav tm="100000">
                                          <p:val>
                                            <p:strVal val="#ppt_h"/>
                                          </p:val>
                                        </p:tav>
                                      </p:tavLst>
                                    </p:anim>
                                    <p:animEffect transition="in" filter="fade">
                                      <p:cBhvr>
                                        <p:cTn id="37" dur="10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538D9D"/>
      </a:hlink>
      <a:folHlink>
        <a:srgbClr val="A5738E"/>
      </a:folHlink>
    </a:clrScheme>
    <a:fontScheme name="Office Them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3A418E6B-C5F0-4B95-8D77-61E3EF3B5DF5}"/>
    </a:ext>
  </a:extLst>
</a:theme>
</file>

<file path=docProps/app.xml><?xml version="1.0" encoding="utf-8"?>
<Properties xmlns="http://schemas.openxmlformats.org/officeDocument/2006/extended-properties" xmlns:vt="http://schemas.openxmlformats.org/officeDocument/2006/docPropsVTypes">
  <Template>Office Theme</Template>
  <TotalTime>224</TotalTime>
  <Words>1702</Words>
  <Application>Microsoft Macintosh PowerPoint</Application>
  <PresentationFormat>Widescreen</PresentationFormat>
  <Paragraphs>87</Paragraphs>
  <Slides>14</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14</vt:i4>
      </vt:variant>
    </vt:vector>
  </HeadingPairs>
  <TitlesOfParts>
    <vt:vector size="19" baseType="lpstr">
      <vt:lpstr>Aptos</vt:lpstr>
      <vt:lpstr>Aptos Display</vt:lpstr>
      <vt:lpstr>Arial</vt:lpstr>
      <vt:lpstr>Times New Roman</vt:lpstr>
      <vt:lpstr>Office Theme</vt:lpstr>
      <vt:lpstr>Final Prep for</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 </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JoAnn Smith</dc:creator>
  <cp:lastModifiedBy>JoAnn Smith</cp:lastModifiedBy>
  <cp:revision>8</cp:revision>
  <dcterms:created xsi:type="dcterms:W3CDTF">2026-06-16T23:49:25Z</dcterms:created>
  <dcterms:modified xsi:type="dcterms:W3CDTF">2026-06-17T20:00:12Z</dcterms:modified>
</cp:coreProperties>
</file>